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9"/>
    <p:sldMasterId id="2147483674" r:id="rId10"/>
  </p:sldMasterIdLst>
  <p:notesMasterIdLst>
    <p:notesMasterId r:id="rId26"/>
  </p:notesMasterIdLst>
  <p:sldIdLst>
    <p:sldId id="3430" r:id="rId11"/>
    <p:sldId id="3440" r:id="rId12"/>
    <p:sldId id="3397" r:id="rId13"/>
    <p:sldId id="3426" r:id="rId14"/>
    <p:sldId id="3445" r:id="rId15"/>
    <p:sldId id="3439" r:id="rId16"/>
    <p:sldId id="3447" r:id="rId17"/>
    <p:sldId id="3455" r:id="rId18"/>
    <p:sldId id="3432" r:id="rId19"/>
    <p:sldId id="3448" r:id="rId20"/>
    <p:sldId id="3449" r:id="rId21"/>
    <p:sldId id="3433" r:id="rId22"/>
    <p:sldId id="3443" r:id="rId23"/>
    <p:sldId id="3444" r:id="rId24"/>
    <p:sldId id="3450" r:id="rId25"/>
  </p:sldIdLst>
  <p:sldSz cx="12192000" cy="6858000"/>
  <p:notesSz cx="6858000" cy="9144000"/>
  <p:custDataLst>
    <p:custData r:id="rId4"/>
    <p:custData r:id="rId6"/>
    <p:custData r:id="rId2"/>
    <p:custData r:id="rId8"/>
    <p:custData r:id="rId7"/>
    <p:custData r:id="rId5"/>
    <p:custData r:id="rId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18C205-6913-26FA-24C9-B3A8DC883DD4}" name="Waller, Chelsea (OAG)" initials="WC(" userId="S::Chelsea.Waller@oag.com::aafa538d-44f8-41cb-ab00-59e7be2cbcf9" providerId="AD"/>
  <p188:author id="{864A9981-A892-E126-EC7E-E61E38EB63E2}" name="Mather, Caroline (OAG)" initials="MC(" userId="S::Caroline.Mather@oag.com::68c438a6-3030-4dc8-86a2-db7a037ddf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38CD0-0BC5-4B13-9409-5F73D7A90B91}" v="60" dt="2023-09-11T08:35:35.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2.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oagaviation.sharepoint.com/sites/a_ProductManagementNew/Shared%20Documents/Flight%20Info%20Alerts/Status%20Alerts%20GTM/Flights%20by%20Ports%20and%20Dates%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F37 Bolton Light" pitchFamily="2" charset="77"/>
                <a:ea typeface="+mn-ea"/>
                <a:cs typeface="+mn-cs"/>
              </a:defRPr>
            </a:pPr>
            <a:r>
              <a:rPr lang="en-GB" b="1" i="0" dirty="0">
                <a:latin typeface="F37 Bolton Bold" pitchFamily="2" charset="77"/>
              </a:rPr>
              <a:t>Status Messages (2023)</a:t>
            </a:r>
          </a:p>
        </c:rich>
      </c:tx>
      <c:layout>
        <c:manualLayout>
          <c:xMode val="edge"/>
          <c:yMode val="edge"/>
          <c:x val="0.4125892883135348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F37 Bolton Light" pitchFamily="2" charset="77"/>
              <a:ea typeface="+mn-ea"/>
              <a:cs typeface="+mn-cs"/>
            </a:defRPr>
          </a:pPr>
          <a:endParaRPr lang="en-US"/>
        </a:p>
      </c:txPr>
    </c:title>
    <c:autoTitleDeleted val="0"/>
    <c:plotArea>
      <c:layout/>
      <c:lineChart>
        <c:grouping val="standard"/>
        <c:varyColors val="0"/>
        <c:ser>
          <c:idx val="0"/>
          <c:order val="0"/>
          <c:spPr>
            <a:ln w="38100" cap="rnd">
              <a:solidFill>
                <a:srgbClr val="FFD602"/>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F37 Bolton Ligh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'Messages by Month'!$C$4:$N$4</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'Messages by Month'!$C$5:$N$5</c:f>
              <c:numCache>
                <c:formatCode>_(* #,##0_);_(* \(#,##0\);_(* "-"??_);_(@_)</c:formatCode>
                <c:ptCount val="12"/>
                <c:pt idx="0">
                  <c:v>83001965</c:v>
                </c:pt>
                <c:pt idx="1">
                  <c:v>75863105</c:v>
                </c:pt>
                <c:pt idx="2">
                  <c:v>86152091</c:v>
                </c:pt>
                <c:pt idx="3">
                  <c:v>87455986</c:v>
                </c:pt>
                <c:pt idx="4">
                  <c:v>96142425</c:v>
                </c:pt>
                <c:pt idx="5">
                  <c:v>102035164</c:v>
                </c:pt>
                <c:pt idx="6">
                  <c:v>111218080</c:v>
                </c:pt>
                <c:pt idx="7">
                  <c:v>110549298</c:v>
                </c:pt>
                <c:pt idx="8">
                  <c:v>100211377</c:v>
                </c:pt>
                <c:pt idx="9">
                  <c:v>100784485</c:v>
                </c:pt>
                <c:pt idx="10">
                  <c:v>96085297</c:v>
                </c:pt>
                <c:pt idx="11">
                  <c:v>106623318</c:v>
                </c:pt>
              </c:numCache>
            </c:numRef>
          </c:val>
          <c:smooth val="0"/>
          <c:extLst>
            <c:ext xmlns:c16="http://schemas.microsoft.com/office/drawing/2014/chart" uri="{C3380CC4-5D6E-409C-BE32-E72D297353CC}">
              <c16:uniqueId val="{00000000-25C4-A74D-9ADB-CBF85633C9CB}"/>
            </c:ext>
          </c:extLst>
        </c:ser>
        <c:dLbls>
          <c:dLblPos val="t"/>
          <c:showLegendKey val="0"/>
          <c:showVal val="1"/>
          <c:showCatName val="0"/>
          <c:showSerName val="0"/>
          <c:showPercent val="0"/>
          <c:showBubbleSize val="0"/>
        </c:dLbls>
        <c:smooth val="0"/>
        <c:axId val="1418171327"/>
        <c:axId val="1418174239"/>
      </c:lineChart>
      <c:catAx>
        <c:axId val="14181713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accent1"/>
                    </a:solidFill>
                    <a:latin typeface="F37 Bolton Light" pitchFamily="2" charset="77"/>
                    <a:ea typeface="+mn-ea"/>
                    <a:cs typeface="+mn-cs"/>
                  </a:defRPr>
                </a:pPr>
                <a:r>
                  <a:rPr lang="en-GB"/>
                  <a:t>Months</a:t>
                </a:r>
              </a:p>
            </c:rich>
          </c:tx>
          <c:layout>
            <c:manualLayout>
              <c:xMode val="edge"/>
              <c:yMode val="edge"/>
              <c:x val="0.48986036516221798"/>
              <c:y val="0.954566715826434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F37 Bolton Light" pitchFamily="2" charset="77"/>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F37 Bolton Light" pitchFamily="2" charset="77"/>
                <a:ea typeface="+mn-ea"/>
                <a:cs typeface="+mn-cs"/>
              </a:defRPr>
            </a:pPr>
            <a:endParaRPr lang="en-US"/>
          </a:p>
        </c:txPr>
        <c:crossAx val="1418174239"/>
        <c:crosses val="autoZero"/>
        <c:auto val="1"/>
        <c:lblAlgn val="ctr"/>
        <c:lblOffset val="100"/>
        <c:noMultiLvlLbl val="0"/>
      </c:catAx>
      <c:valAx>
        <c:axId val="14181742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accent1"/>
                    </a:solidFill>
                    <a:latin typeface="F37 Bolton Light" pitchFamily="2" charset="77"/>
                    <a:ea typeface="+mn-ea"/>
                    <a:cs typeface="+mn-cs"/>
                  </a:defRPr>
                </a:pPr>
                <a:r>
                  <a:rPr lang="en-GB"/>
                  <a:t>Number of updates</a:t>
                </a:r>
              </a:p>
            </c:rich>
          </c:tx>
          <c:layout>
            <c:manualLayout>
              <c:xMode val="edge"/>
              <c:yMode val="edge"/>
              <c:x val="3.4064391774596614E-3"/>
              <c:y val="0.330810653210782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solidFill>
                  <a:latin typeface="F37 Bolton Light" pitchFamily="2" charset="77"/>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F37 Bolton Light" pitchFamily="2" charset="77"/>
                <a:ea typeface="+mn-ea"/>
                <a:cs typeface="+mn-cs"/>
              </a:defRPr>
            </a:pPr>
            <a:endParaRPr lang="en-US"/>
          </a:p>
        </c:txPr>
        <c:crossAx val="1418171327"/>
        <c:crosses val="autoZero"/>
        <c:crossBetween val="between"/>
      </c:valAx>
      <c:spPr>
        <a:noFill/>
        <a:ln>
          <a:noFill/>
        </a:ln>
        <a:effectLst/>
      </c:spPr>
    </c:plotArea>
    <c:plotVisOnly val="1"/>
    <c:dispBlanksAs val="gap"/>
    <c:showDLblsOverMax val="0"/>
  </c:chart>
  <c:spPr>
    <a:noFill/>
    <a:ln>
      <a:noFill/>
    </a:ln>
    <a:effectLst/>
  </c:spPr>
  <c:txPr>
    <a:bodyPr/>
    <a:lstStyle/>
    <a:p>
      <a:pPr>
        <a:defRPr b="0" i="0">
          <a:solidFill>
            <a:schemeClr val="accent1"/>
          </a:solidFill>
          <a:latin typeface="F37 Bolton Light"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EF2AD-84CD-4943-995E-1269588F4DC4}"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DB884-0C1B-47B3-A0C4-2EB86D300BC1}" type="slidenum">
              <a:rPr lang="en-GB" smtClean="0"/>
              <a:t>‹#›</a:t>
            </a:fld>
            <a:endParaRPr lang="en-GB"/>
          </a:p>
        </p:txBody>
      </p:sp>
    </p:spTree>
    <p:extLst>
      <p:ext uri="{BB962C8B-B14F-4D97-AF65-F5344CB8AC3E}">
        <p14:creationId xmlns:p14="http://schemas.microsoft.com/office/powerpoint/2010/main" val="266996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7DB884-0C1B-47B3-A0C4-2EB86D300BC1}" type="slidenum">
              <a:rPr lang="en-GB" smtClean="0"/>
              <a:t>1</a:t>
            </a:fld>
            <a:endParaRPr lang="en-GB"/>
          </a:p>
        </p:txBody>
      </p:sp>
    </p:spTree>
    <p:extLst>
      <p:ext uri="{BB962C8B-B14F-4D97-AF65-F5344CB8AC3E}">
        <p14:creationId xmlns:p14="http://schemas.microsoft.com/office/powerpoint/2010/main" val="251662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175643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120827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479266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370250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7DB884-0C1B-47B3-A0C4-2EB86D300BC1}" type="slidenum">
              <a:rPr lang="en-GB" smtClean="0"/>
              <a:t>14</a:t>
            </a:fld>
            <a:endParaRPr lang="en-GB"/>
          </a:p>
        </p:txBody>
      </p:sp>
    </p:spTree>
    <p:extLst>
      <p:ext uri="{BB962C8B-B14F-4D97-AF65-F5344CB8AC3E}">
        <p14:creationId xmlns:p14="http://schemas.microsoft.com/office/powerpoint/2010/main" val="96129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7DB884-0C1B-47B3-A0C4-2EB86D300BC1}" type="slidenum">
              <a:rPr lang="en-GB" smtClean="0"/>
              <a:t>15</a:t>
            </a:fld>
            <a:endParaRPr lang="en-GB"/>
          </a:p>
        </p:txBody>
      </p:sp>
    </p:spTree>
    <p:extLst>
      <p:ext uri="{BB962C8B-B14F-4D97-AF65-F5344CB8AC3E}">
        <p14:creationId xmlns:p14="http://schemas.microsoft.com/office/powerpoint/2010/main" val="184529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1EFDB-BE91-BB4A-9AD0-3C6797379C9E}" type="slidenum">
              <a:rPr lang="en-US" smtClean="0"/>
              <a:pPr/>
              <a:t>2</a:t>
            </a:fld>
            <a:endParaRPr lang="en-US"/>
          </a:p>
        </p:txBody>
      </p:sp>
    </p:spTree>
    <p:extLst>
      <p:ext uri="{BB962C8B-B14F-4D97-AF65-F5344CB8AC3E}">
        <p14:creationId xmlns:p14="http://schemas.microsoft.com/office/powerpoint/2010/main" val="26857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SimSun"/>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SimSun"/>
              <a:cs typeface="+mn-cs"/>
            </a:endParaRPr>
          </a:p>
        </p:txBody>
      </p:sp>
    </p:spTree>
    <p:extLst>
      <p:ext uri="{BB962C8B-B14F-4D97-AF65-F5344CB8AC3E}">
        <p14:creationId xmlns:p14="http://schemas.microsoft.com/office/powerpoint/2010/main" val="24646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19579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7DB884-0C1B-47B3-A0C4-2EB86D300BC1}" type="slidenum">
              <a:rPr lang="en-GB" smtClean="0"/>
              <a:t>5</a:t>
            </a:fld>
            <a:endParaRPr lang="en-GB"/>
          </a:p>
        </p:txBody>
      </p:sp>
    </p:spTree>
    <p:extLst>
      <p:ext uri="{BB962C8B-B14F-4D97-AF65-F5344CB8AC3E}">
        <p14:creationId xmlns:p14="http://schemas.microsoft.com/office/powerpoint/2010/main" val="154736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308841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210086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68559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1EFDB-BE91-BB4A-9AD0-3C6797379C9E}" type="slidenum">
              <a:rPr kumimoji="0" lang="en-US" sz="1200" b="0" i="0" u="none" strike="noStrike" kern="1200" cap="none" spc="0" normalizeH="0" baseline="0" noProof="0" smtClean="0">
                <a:ln>
                  <a:noFill/>
                </a:ln>
                <a:solidFill>
                  <a:prstClr val="black"/>
                </a:solidFill>
                <a:effectLst/>
                <a:uLnTx/>
                <a:uFillTx/>
                <a:latin typeface="F37 Bolton Ligh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F37 Bolton Light" pitchFamily="2" charset="77"/>
              <a:ea typeface="+mn-ea"/>
              <a:cs typeface="+mn-cs"/>
            </a:endParaRPr>
          </a:p>
        </p:txBody>
      </p:sp>
    </p:spTree>
    <p:extLst>
      <p:ext uri="{BB962C8B-B14F-4D97-AF65-F5344CB8AC3E}">
        <p14:creationId xmlns:p14="http://schemas.microsoft.com/office/powerpoint/2010/main" val="1150446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resentation">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94409-C142-3141-9FE6-E9809F0658A0}"/>
              </a:ext>
            </a:extLst>
          </p:cNvPr>
          <p:cNvSpPr/>
          <p:nvPr userDrawn="1"/>
        </p:nvSpPr>
        <p:spPr>
          <a:xfrm>
            <a:off x="10120745" y="6367098"/>
            <a:ext cx="1567104" cy="311688"/>
          </a:xfrm>
          <a:prstGeom prst="rect">
            <a:avLst/>
          </a:prstGeom>
          <a:noFill/>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a:p>
            <a:pPr lvl="0" algn="r">
              <a:lnSpc>
                <a:spcPct val="70000"/>
              </a:lnSpc>
            </a:pPr>
            <a:endParaRPr lang="en-ZA" sz="1400" dirty="0">
              <a:solidFill>
                <a:schemeClr val="bg1"/>
              </a:solidFill>
              <a:latin typeface="DIN Condensed" panose="020B0606040000020204" pitchFamily="34" charset="77"/>
            </a:endParaRPr>
          </a:p>
        </p:txBody>
      </p:sp>
      <p:pic>
        <p:nvPicPr>
          <p:cNvPr id="2" name="Picture 1">
            <a:extLst>
              <a:ext uri="{FF2B5EF4-FFF2-40B4-BE49-F238E27FC236}">
                <a16:creationId xmlns:a16="http://schemas.microsoft.com/office/drawing/2014/main" id="{C997A764-E7CF-DBBB-9216-06370D8E79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5635" y="454425"/>
            <a:ext cx="821385" cy="459975"/>
          </a:xfrm>
          <a:prstGeom prst="rect">
            <a:avLst/>
          </a:prstGeom>
        </p:spPr>
      </p:pic>
    </p:spTree>
    <p:extLst>
      <p:ext uri="{BB962C8B-B14F-4D97-AF65-F5344CB8AC3E}">
        <p14:creationId xmlns:p14="http://schemas.microsoft.com/office/powerpoint/2010/main" val="261405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text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26C6D-55D4-CF48-8BA7-1E091A8AAD23}"/>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178382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No text black">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BA761-2738-CB43-B492-2BFF6FE41D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4" name="Rectangle 3">
            <a:extLst>
              <a:ext uri="{FF2B5EF4-FFF2-40B4-BE49-F238E27FC236}">
                <a16:creationId xmlns:a16="http://schemas.microsoft.com/office/drawing/2014/main" id="{A05D00E9-B1C4-364B-A68C-19FE1293CD29}"/>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220286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No Text Yellow">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40015-A171-E44D-98E7-BFBEDC5A8286}"/>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52992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o text METI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BA761-2738-CB43-B492-2BFF6FE41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4" name="Rectangle 3">
            <a:extLst>
              <a:ext uri="{FF2B5EF4-FFF2-40B4-BE49-F238E27FC236}">
                <a16:creationId xmlns:a16="http://schemas.microsoft.com/office/drawing/2014/main" id="{A05D00E9-B1C4-364B-A68C-19FE1293CD29}"/>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634047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resentation">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14735-EE9E-914B-A378-15A27264E1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5636" y="454425"/>
            <a:ext cx="773996" cy="433437"/>
          </a:xfrm>
          <a:prstGeom prst="rect">
            <a:avLst/>
          </a:prstGeom>
        </p:spPr>
      </p:pic>
      <p:sp>
        <p:nvSpPr>
          <p:cNvPr id="6" name="Rectangle 5">
            <a:extLst>
              <a:ext uri="{FF2B5EF4-FFF2-40B4-BE49-F238E27FC236}">
                <a16:creationId xmlns:a16="http://schemas.microsoft.com/office/drawing/2014/main" id="{16194409-C142-3141-9FE6-E9809F0658A0}"/>
              </a:ext>
            </a:extLst>
          </p:cNvPr>
          <p:cNvSpPr/>
          <p:nvPr userDrawn="1"/>
        </p:nvSpPr>
        <p:spPr>
          <a:xfrm>
            <a:off x="10120745" y="6367098"/>
            <a:ext cx="1567104" cy="311688"/>
          </a:xfrm>
          <a:prstGeom prst="rect">
            <a:avLst/>
          </a:prstGeom>
          <a:noFill/>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a:p>
            <a:pPr lvl="0" algn="r">
              <a:lnSpc>
                <a:spcPct val="70000"/>
              </a:lnSpc>
            </a:pPr>
            <a:endParaRPr lang="en-ZA" sz="1400" dirty="0">
              <a:solidFill>
                <a:schemeClr val="bg1"/>
              </a:solidFill>
              <a:latin typeface="DIN Condensed" panose="020B0606040000020204" pitchFamily="34" charset="77"/>
            </a:endParaRPr>
          </a:p>
        </p:txBody>
      </p:sp>
    </p:spTree>
    <p:extLst>
      <p:ext uri="{BB962C8B-B14F-4D97-AF65-F5344CB8AC3E}">
        <p14:creationId xmlns:p14="http://schemas.microsoft.com/office/powerpoint/2010/main" val="44483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AG Mai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87E397-8B4C-4A49-995A-2B1900200444}"/>
              </a:ext>
            </a:extLst>
          </p:cNvPr>
          <p:cNvSpPr/>
          <p:nvPr userDrawn="1"/>
        </p:nvSpPr>
        <p:spPr>
          <a:xfrm>
            <a:off x="10120745" y="6367098"/>
            <a:ext cx="1567104" cy="311688"/>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a:p>
            <a:pPr lvl="0" algn="r">
              <a:lnSpc>
                <a:spcPct val="70000"/>
              </a:lnSpc>
            </a:pPr>
            <a:endParaRPr lang="en-ZA" sz="1400" dirty="0">
              <a:solidFill>
                <a:schemeClr val="bg1"/>
              </a:solidFill>
              <a:latin typeface="DIN Condensed" panose="020B0606040000020204" pitchFamily="34" charset="77"/>
            </a:endParaRPr>
          </a:p>
        </p:txBody>
      </p:sp>
      <p:pic>
        <p:nvPicPr>
          <p:cNvPr id="3" name="Picture 2">
            <a:extLst>
              <a:ext uri="{FF2B5EF4-FFF2-40B4-BE49-F238E27FC236}">
                <a16:creationId xmlns:a16="http://schemas.microsoft.com/office/drawing/2014/main" id="{07B81032-7DFD-2349-BD3B-9D44B029BE29}"/>
              </a:ext>
            </a:extLst>
          </p:cNvPr>
          <p:cNvPicPr>
            <a:picLocks noChangeAspect="1"/>
          </p:cNvPicPr>
          <p:nvPr userDrawn="1"/>
        </p:nvPicPr>
        <p:blipFill>
          <a:blip r:embed="rId2"/>
          <a:srcRect/>
          <a:stretch/>
        </p:blipFill>
        <p:spPr>
          <a:xfrm>
            <a:off x="5126617" y="2268813"/>
            <a:ext cx="2074827" cy="1161903"/>
          </a:xfrm>
          <a:prstGeom prst="rect">
            <a:avLst/>
          </a:prstGeom>
        </p:spPr>
      </p:pic>
    </p:spTree>
    <p:extLst>
      <p:ext uri="{BB962C8B-B14F-4D97-AF65-F5344CB8AC3E}">
        <p14:creationId xmlns:p14="http://schemas.microsoft.com/office/powerpoint/2010/main" val="16179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roducts">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14735-EE9E-914B-A378-15A27264E1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5636" y="454425"/>
            <a:ext cx="773996" cy="433437"/>
          </a:xfrm>
          <a:prstGeom prst="rect">
            <a:avLst/>
          </a:prstGeom>
        </p:spPr>
      </p:pic>
      <p:sp>
        <p:nvSpPr>
          <p:cNvPr id="6" name="Rectangle 5">
            <a:extLst>
              <a:ext uri="{FF2B5EF4-FFF2-40B4-BE49-F238E27FC236}">
                <a16:creationId xmlns:a16="http://schemas.microsoft.com/office/drawing/2014/main" id="{16194409-C142-3141-9FE6-E9809F0658A0}"/>
              </a:ext>
            </a:extLst>
          </p:cNvPr>
          <p:cNvSpPr/>
          <p:nvPr userDrawn="1"/>
        </p:nvSpPr>
        <p:spPr>
          <a:xfrm>
            <a:off x="10120745" y="6367098"/>
            <a:ext cx="1567104" cy="311688"/>
          </a:xfrm>
          <a:prstGeom prst="rect">
            <a:avLst/>
          </a:prstGeom>
          <a:noFill/>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a:p>
            <a:pPr lvl="0" algn="r">
              <a:lnSpc>
                <a:spcPct val="70000"/>
              </a:lnSpc>
            </a:pPr>
            <a:endParaRPr lang="en-ZA" sz="1400" dirty="0">
              <a:solidFill>
                <a:schemeClr val="bg1"/>
              </a:solidFill>
              <a:latin typeface="DIN Condensed" panose="020B0606040000020204" pitchFamily="34" charset="77"/>
            </a:endParaRPr>
          </a:p>
        </p:txBody>
      </p:sp>
    </p:spTree>
    <p:extLst>
      <p:ext uri="{BB962C8B-B14F-4D97-AF65-F5344CB8AC3E}">
        <p14:creationId xmlns:p14="http://schemas.microsoft.com/office/powerpoint/2010/main" val="401974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a:xfrm>
            <a:off x="766762" y="581477"/>
            <a:ext cx="10442575" cy="751455"/>
          </a:xfrm>
          <a:prstGeom prst="rect">
            <a:avLst/>
          </a:prstGeom>
        </p:spPr>
        <p:txBody>
          <a:bodyPr>
            <a:noAutofit/>
          </a:bodyPr>
          <a:lstStyle>
            <a:lvl1pPr marL="0" algn="l" defTabSz="914400" rtl="0" eaLnBrk="1" latinLnBrk="0" hangingPunct="1">
              <a:lnSpc>
                <a:spcPct val="80000"/>
              </a:lnSpc>
              <a:spcBef>
                <a:spcPct val="0"/>
              </a:spcBef>
              <a:buNone/>
              <a:defRPr lang="en-US" sz="3200" b="0" kern="1200" dirty="0">
                <a:solidFill>
                  <a:schemeClr val="tx1"/>
                </a:solidFill>
                <a:latin typeface="F37 Bolton" pitchFamily="2" charset="77"/>
                <a:ea typeface="DIN Condensed Light" panose="020B0506040000020204" pitchFamily="34" charset="77"/>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p:nvPr>
        </p:nvSpPr>
        <p:spPr>
          <a:xfrm>
            <a:off x="1039091" y="1642369"/>
            <a:ext cx="10170246" cy="3958331"/>
          </a:xfrm>
          <a:prstGeom prst="rect">
            <a:avLst/>
          </a:prstGeom>
        </p:spPr>
        <p:txBody>
          <a:bodyPr anchor="t">
            <a:noAutofit/>
          </a:bodyPr>
          <a:lstStyle>
            <a:lvl1pPr marL="288000" indent="-288000">
              <a:lnSpc>
                <a:spcPct val="100000"/>
              </a:lnSpc>
              <a:defRPr sz="2000" b="0" i="0">
                <a:latin typeface="F37 Bolton Light" pitchFamily="2" charset="77"/>
                <a:cs typeface="Arial" panose="020B0604020202020204" pitchFamily="34" charset="0"/>
              </a:defRPr>
            </a:lvl1pPr>
            <a:lvl2pPr marL="288000" indent="-288000">
              <a:lnSpc>
                <a:spcPct val="100000"/>
              </a:lnSpc>
              <a:defRPr sz="1800" b="0" i="0">
                <a:latin typeface="F37 Bolton Light" pitchFamily="2" charset="77"/>
                <a:cs typeface="Arial" panose="020B0604020202020204" pitchFamily="34" charset="0"/>
              </a:defRPr>
            </a:lvl2pPr>
            <a:lvl3pPr marL="288000" indent="-288000">
              <a:lnSpc>
                <a:spcPct val="100000"/>
              </a:lnSpc>
              <a:defRPr sz="1600" b="0" i="0">
                <a:latin typeface="F37 Bolton Light" pitchFamily="2" charset="77"/>
                <a:cs typeface="Arial" panose="020B0604020202020204" pitchFamily="34" charset="0"/>
              </a:defRPr>
            </a:lvl3pPr>
            <a:lvl4pPr marL="288000" indent="-288000">
              <a:lnSpc>
                <a:spcPct val="100000"/>
              </a:lnSpc>
              <a:defRPr sz="1400" b="0" i="0">
                <a:latin typeface="F37 Bolton Light" pitchFamily="2" charset="77"/>
                <a:cs typeface="Arial" panose="020B0604020202020204" pitchFamily="34" charset="0"/>
              </a:defRPr>
            </a:lvl4pPr>
            <a:lvl5pPr marL="288000" indent="-288000">
              <a:lnSpc>
                <a:spcPct val="100000"/>
              </a:lnSpc>
              <a:defRPr sz="1400" b="0" i="0">
                <a:latin typeface="F37 Bolton Light" pitchFamily="2" charset="77"/>
                <a:cs typeface="Arial" panose="020B0604020202020204" pitchFamily="34" charset="0"/>
              </a:defRPr>
            </a:lvl5pPr>
          </a:lstStyle>
          <a:p>
            <a:pPr marL="228600" marR="0" lvl="0" indent="-228600" algn="l" defTabSz="914400" rtl="0" eaLnBrk="1" fontAlgn="auto" latinLnBrk="0" hangingPunct="1">
              <a:lnSpc>
                <a:spcPct val="95000"/>
              </a:lnSpc>
              <a:spcBef>
                <a:spcPts val="1000"/>
              </a:spcBef>
              <a:spcAft>
                <a:spcPts val="0"/>
              </a:spcAft>
              <a:buClrTx/>
              <a:buSzTx/>
              <a:buFontTx/>
              <a:buBlip>
                <a:blip r:embed="rId2"/>
              </a:buBlip>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834735C-D8DD-E64D-BEE9-808CB600D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8" name="Rectangle 7">
            <a:extLst>
              <a:ext uri="{FF2B5EF4-FFF2-40B4-BE49-F238E27FC236}">
                <a16:creationId xmlns:a16="http://schemas.microsoft.com/office/drawing/2014/main" id="{5DA2B062-DDC9-484F-9F50-BA8870C91239}"/>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10560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a:xfrm>
            <a:off x="766762" y="571317"/>
            <a:ext cx="10442575" cy="751455"/>
          </a:xfrm>
          <a:prstGeom prst="rect">
            <a:avLst/>
          </a:prstGeom>
        </p:spPr>
        <p:txBody>
          <a:bodyPr>
            <a:noAutofit/>
          </a:bodyPr>
          <a:lstStyle>
            <a:lvl1pPr marL="0" algn="l" defTabSz="914400" rtl="0" eaLnBrk="1" latinLnBrk="0" hangingPunct="1">
              <a:lnSpc>
                <a:spcPct val="80000"/>
              </a:lnSpc>
              <a:spcBef>
                <a:spcPct val="0"/>
              </a:spcBef>
              <a:buNone/>
              <a:defRPr lang="en-US" sz="3200" b="0" kern="1200" dirty="0">
                <a:solidFill>
                  <a:schemeClr val="tx1"/>
                </a:solidFill>
                <a:latin typeface="F37 Bolton" pitchFamily="2" charset="77"/>
                <a:ea typeface="DIN Condensed Light" panose="020B0506040000020204" pitchFamily="34" charset="77"/>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p:nvPr>
        </p:nvSpPr>
        <p:spPr>
          <a:xfrm>
            <a:off x="1039091" y="1642369"/>
            <a:ext cx="10170246" cy="3958331"/>
          </a:xfrm>
          <a:prstGeom prst="rect">
            <a:avLst/>
          </a:prstGeom>
        </p:spPr>
        <p:txBody>
          <a:bodyPr anchor="t">
            <a:noAutofit/>
          </a:bodyPr>
          <a:lstStyle>
            <a:lvl1pPr marL="288000" indent="-288000">
              <a:buFontTx/>
              <a:buBlip>
                <a:blip r:embed="rId2"/>
              </a:buBlip>
              <a:defRPr sz="2000" b="0" i="0">
                <a:latin typeface="F37 Bolton Light" pitchFamily="2" charset="77"/>
                <a:cs typeface="Arial" panose="020B0604020202020204" pitchFamily="34" charset="0"/>
              </a:defRPr>
            </a:lvl1pPr>
            <a:lvl2pPr marL="288000" indent="-288000">
              <a:buFontTx/>
              <a:buBlip>
                <a:blip r:embed="rId2"/>
              </a:buBlip>
              <a:defRPr sz="1800" b="0" i="0">
                <a:latin typeface="F37 Bolton Light" pitchFamily="2" charset="77"/>
                <a:cs typeface="Arial" panose="020B0604020202020204" pitchFamily="34" charset="0"/>
              </a:defRPr>
            </a:lvl2pPr>
            <a:lvl3pPr marL="288000" indent="-288000">
              <a:buFontTx/>
              <a:buBlip>
                <a:blip r:embed="rId2"/>
              </a:buBlip>
              <a:defRPr sz="1600" b="0" i="0">
                <a:latin typeface="F37 Bolton Light" pitchFamily="2" charset="77"/>
                <a:cs typeface="Arial" panose="020B0604020202020204" pitchFamily="34" charset="0"/>
              </a:defRPr>
            </a:lvl3pPr>
            <a:lvl4pPr marL="288000" indent="-288000">
              <a:buFontTx/>
              <a:buBlip>
                <a:blip r:embed="rId2"/>
              </a:buBlip>
              <a:defRPr sz="1400" b="0" i="0">
                <a:latin typeface="F37 Bolton Light" pitchFamily="2" charset="77"/>
                <a:cs typeface="Arial" panose="020B0604020202020204" pitchFamily="34" charset="0"/>
              </a:defRPr>
            </a:lvl4pPr>
            <a:lvl5pPr marL="288000" indent="-288000">
              <a:buFontTx/>
              <a:buBlip>
                <a:blip r:embed="rId2"/>
              </a:buBlip>
              <a:defRPr sz="1400" b="0" i="0">
                <a:latin typeface="F37 Bolton Light" pitchFamily="2" charset="77"/>
                <a:cs typeface="Arial" panose="020B0604020202020204" pitchFamily="34" charset="0"/>
              </a:defRPr>
            </a:lvl5pPr>
          </a:lstStyle>
          <a:p>
            <a:pPr marL="228600" marR="0" lvl="0" indent="-228600" algn="l" defTabSz="914400" rtl="0" eaLnBrk="1" fontAlgn="auto" latinLnBrk="0" hangingPunct="1">
              <a:lnSpc>
                <a:spcPct val="95000"/>
              </a:lnSpc>
              <a:spcBef>
                <a:spcPts val="1000"/>
              </a:spcBef>
              <a:spcAft>
                <a:spcPts val="0"/>
              </a:spcAft>
              <a:buClrTx/>
              <a:buSzTx/>
              <a:buFontTx/>
              <a:buBlip>
                <a:blip r:embed="rId3"/>
              </a:buBlip>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9D4AFC0E-D323-144F-9EA7-0C34F73E82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246988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a:xfrm>
            <a:off x="766762" y="571317"/>
            <a:ext cx="10442575" cy="751455"/>
          </a:xfrm>
          <a:prstGeom prst="rect">
            <a:avLst/>
          </a:prstGeom>
        </p:spPr>
        <p:txBody>
          <a:bodyPr>
            <a:noAutofit/>
          </a:bodyPr>
          <a:lstStyle>
            <a:lvl1pPr marL="0" algn="l" defTabSz="914400" rtl="0" eaLnBrk="1" latinLnBrk="0" hangingPunct="1">
              <a:lnSpc>
                <a:spcPct val="80000"/>
              </a:lnSpc>
              <a:spcBef>
                <a:spcPct val="0"/>
              </a:spcBef>
              <a:buNone/>
              <a:defRPr lang="en-US" sz="3200" b="0" kern="1200" dirty="0">
                <a:solidFill>
                  <a:schemeClr val="bg1"/>
                </a:solidFill>
                <a:latin typeface="F37 Bolton" pitchFamily="2" charset="77"/>
                <a:ea typeface="DIN Condensed Light" panose="020B0506040000020204" pitchFamily="34" charset="77"/>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p:nvPr>
        </p:nvSpPr>
        <p:spPr>
          <a:xfrm>
            <a:off x="1039092" y="1642369"/>
            <a:ext cx="10170246" cy="3958331"/>
          </a:xfrm>
          <a:prstGeom prst="rect">
            <a:avLst/>
          </a:prstGeom>
        </p:spPr>
        <p:txBody>
          <a:bodyPr anchor="t">
            <a:noAutofit/>
          </a:bodyPr>
          <a:lstStyle>
            <a:lvl1pPr>
              <a:defRPr b="0" i="0">
                <a:solidFill>
                  <a:schemeClr val="bg1"/>
                </a:solidFill>
                <a:latin typeface="F37 Bolton Light" pitchFamily="2" charset="77"/>
                <a:cs typeface="Arial" panose="020B0604020202020204" pitchFamily="34" charset="0"/>
              </a:defRPr>
            </a:lvl1pPr>
            <a:lvl2pPr>
              <a:defRPr b="0" i="0">
                <a:solidFill>
                  <a:schemeClr val="bg1"/>
                </a:solidFill>
                <a:latin typeface="F37 Bolton Light" pitchFamily="2" charset="77"/>
                <a:cs typeface="Arial" panose="020B0604020202020204" pitchFamily="34" charset="0"/>
              </a:defRPr>
            </a:lvl2pPr>
            <a:lvl3pPr>
              <a:defRPr b="0" i="0">
                <a:solidFill>
                  <a:schemeClr val="bg1"/>
                </a:solidFill>
                <a:latin typeface="F37 Bolton Light" pitchFamily="2" charset="77"/>
                <a:cs typeface="Arial" panose="020B0604020202020204" pitchFamily="34" charset="0"/>
              </a:defRPr>
            </a:lvl3pPr>
            <a:lvl4pPr>
              <a:defRPr b="0" i="0">
                <a:solidFill>
                  <a:schemeClr val="bg1"/>
                </a:solidFill>
                <a:latin typeface="F37 Bolton Light" pitchFamily="2" charset="77"/>
                <a:cs typeface="Arial" panose="020B0604020202020204" pitchFamily="34" charset="0"/>
              </a:defRPr>
            </a:lvl4pPr>
            <a:lvl5pPr>
              <a:defRPr b="0" i="0">
                <a:solidFill>
                  <a:schemeClr val="bg1"/>
                </a:solidFill>
                <a:latin typeface="F37 Bolton Light" pitchFamily="2" charset="77"/>
                <a:cs typeface="Arial" panose="020B0604020202020204" pitchFamily="34" charset="0"/>
              </a:defRPr>
            </a:lvl5pPr>
          </a:lstStyle>
          <a:p>
            <a:pPr marL="228600" marR="0" lvl="0" indent="-228600" algn="l" defTabSz="914400" rtl="0" eaLnBrk="1" fontAlgn="auto" latinLnBrk="0" hangingPunct="1">
              <a:lnSpc>
                <a:spcPct val="95000"/>
              </a:lnSpc>
              <a:spcBef>
                <a:spcPts val="1000"/>
              </a:spcBef>
              <a:spcAft>
                <a:spcPts val="0"/>
              </a:spcAft>
              <a:buClrTx/>
              <a:buSzTx/>
              <a:buFontTx/>
              <a:buBlip>
                <a:blip r:embed="rId2"/>
              </a:buBlip>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377B5F89-49C1-AF41-A45E-583D544E70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7" name="Rectangle 6">
            <a:extLst>
              <a:ext uri="{FF2B5EF4-FFF2-40B4-BE49-F238E27FC236}">
                <a16:creationId xmlns:a16="http://schemas.microsoft.com/office/drawing/2014/main" id="{B9456948-B521-D349-8B36-3090A20ADDAE}"/>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408371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AG Mai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87E397-8B4C-4A49-995A-2B1900200444}"/>
              </a:ext>
            </a:extLst>
          </p:cNvPr>
          <p:cNvSpPr/>
          <p:nvPr userDrawn="1"/>
        </p:nvSpPr>
        <p:spPr>
          <a:xfrm>
            <a:off x="10120745" y="6367098"/>
            <a:ext cx="1567104" cy="311688"/>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a:p>
            <a:pPr lvl="0" algn="r">
              <a:lnSpc>
                <a:spcPct val="70000"/>
              </a:lnSpc>
            </a:pPr>
            <a:endParaRPr lang="en-ZA" sz="1400" dirty="0">
              <a:solidFill>
                <a:schemeClr val="bg1"/>
              </a:solidFill>
              <a:latin typeface="DIN Condensed" panose="020B0606040000020204" pitchFamily="34" charset="77"/>
            </a:endParaRPr>
          </a:p>
        </p:txBody>
      </p:sp>
      <p:pic>
        <p:nvPicPr>
          <p:cNvPr id="3" name="Picture 2">
            <a:extLst>
              <a:ext uri="{FF2B5EF4-FFF2-40B4-BE49-F238E27FC236}">
                <a16:creationId xmlns:a16="http://schemas.microsoft.com/office/drawing/2014/main" id="{07B81032-7DFD-2349-BD3B-9D44B029BE29}"/>
              </a:ext>
            </a:extLst>
          </p:cNvPr>
          <p:cNvPicPr>
            <a:picLocks noChangeAspect="1"/>
          </p:cNvPicPr>
          <p:nvPr userDrawn="1"/>
        </p:nvPicPr>
        <p:blipFill>
          <a:blip r:embed="rId2"/>
          <a:srcRect/>
          <a:stretch/>
        </p:blipFill>
        <p:spPr>
          <a:xfrm>
            <a:off x="5126617" y="2268813"/>
            <a:ext cx="2074827" cy="1161903"/>
          </a:xfrm>
          <a:prstGeom prst="rect">
            <a:avLst/>
          </a:prstGeom>
        </p:spPr>
      </p:pic>
    </p:spTree>
    <p:extLst>
      <p:ext uri="{BB962C8B-B14F-4D97-AF65-F5344CB8AC3E}">
        <p14:creationId xmlns:p14="http://schemas.microsoft.com/office/powerpoint/2010/main" val="353263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sic Layou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a:xfrm>
            <a:off x="766762" y="571317"/>
            <a:ext cx="10442575" cy="751455"/>
          </a:xfrm>
          <a:prstGeom prst="rect">
            <a:avLst/>
          </a:prstGeom>
        </p:spPr>
        <p:txBody>
          <a:bodyPr>
            <a:noAutofit/>
          </a:bodyPr>
          <a:lstStyle/>
          <a:p>
            <a:r>
              <a:rPr lang="en-US" dirty="0"/>
              <a:t>click to edit master title style</a:t>
            </a:r>
          </a:p>
        </p:txBody>
      </p:sp>
      <p:pic>
        <p:nvPicPr>
          <p:cNvPr id="3" name="Picture 2">
            <a:extLst>
              <a:ext uri="{FF2B5EF4-FFF2-40B4-BE49-F238E27FC236}">
                <a16:creationId xmlns:a16="http://schemas.microsoft.com/office/drawing/2014/main" id="{99A26DF1-5054-C048-8F7B-981A530D0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2885634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sic Layout - 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a:xfrm>
            <a:off x="766762" y="571317"/>
            <a:ext cx="10442575" cy="751455"/>
          </a:xfrm>
          <a:prstGeom prst="rect">
            <a:avLst/>
          </a:prstGeom>
        </p:spPr>
        <p:txBody>
          <a:bodyPr>
            <a:noAutofit/>
          </a:bodyPr>
          <a:lstStyle>
            <a:lvl1pPr>
              <a:defRPr>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8A163AD5-7A11-E94B-8CE0-BA455B6AB6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5" name="Rectangle 4">
            <a:extLst>
              <a:ext uri="{FF2B5EF4-FFF2-40B4-BE49-F238E27FC236}">
                <a16:creationId xmlns:a16="http://schemas.microsoft.com/office/drawing/2014/main" id="{3AA2B532-1B8E-D544-91B3-B84492335B80}"/>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1631675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asic Layout - Title only Blac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a:xfrm>
            <a:off x="766762" y="571317"/>
            <a:ext cx="10442575" cy="751455"/>
          </a:xfrm>
          <a:prstGeom prst="rect">
            <a:avLst/>
          </a:prstGeom>
        </p:spPr>
        <p:txBody>
          <a:bodyPr>
            <a:noAutofit/>
          </a:bodyPr>
          <a:lstStyle>
            <a:lvl1pPr>
              <a:defRPr>
                <a:solidFill>
                  <a:schemeClr val="tx1"/>
                </a:solidFill>
              </a:defRPr>
            </a:lvl1pPr>
          </a:lstStyle>
          <a:p>
            <a:r>
              <a:rPr lang="en-US" dirty="0"/>
              <a:t>click to edit master title style</a:t>
            </a:r>
          </a:p>
        </p:txBody>
      </p:sp>
      <p:pic>
        <p:nvPicPr>
          <p:cNvPr id="3" name="Picture 2">
            <a:extLst>
              <a:ext uri="{FF2B5EF4-FFF2-40B4-BE49-F238E27FC236}">
                <a16:creationId xmlns:a16="http://schemas.microsoft.com/office/drawing/2014/main" id="{4354C2C3-50DF-524E-A739-4BE54012B0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2581074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No text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26C6D-55D4-CF48-8BA7-1E091A8AAD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93290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No text black">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BA761-2738-CB43-B492-2BFF6FE41D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4" name="Rectangle 3">
            <a:extLst>
              <a:ext uri="{FF2B5EF4-FFF2-40B4-BE49-F238E27FC236}">
                <a16:creationId xmlns:a16="http://schemas.microsoft.com/office/drawing/2014/main" id="{A05D00E9-B1C4-364B-A68C-19FE1293CD29}"/>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1951413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No Text Yellow">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40015-A171-E44D-98E7-BFBEDC5A82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3965504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No text METI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BA761-2738-CB43-B492-2BFF6FE41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4" name="Rectangle 3">
            <a:extLst>
              <a:ext uri="{FF2B5EF4-FFF2-40B4-BE49-F238E27FC236}">
                <a16:creationId xmlns:a16="http://schemas.microsoft.com/office/drawing/2014/main" id="{A05D00E9-B1C4-364B-A68C-19FE1293CD29}"/>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225755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roducts">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94409-C142-3141-9FE6-E9809F0658A0}"/>
              </a:ext>
            </a:extLst>
          </p:cNvPr>
          <p:cNvSpPr/>
          <p:nvPr userDrawn="1"/>
        </p:nvSpPr>
        <p:spPr>
          <a:xfrm>
            <a:off x="10120745" y="6367098"/>
            <a:ext cx="1567104" cy="311688"/>
          </a:xfrm>
          <a:prstGeom prst="rect">
            <a:avLst/>
          </a:prstGeom>
          <a:noFill/>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a:p>
            <a:pPr lvl="0" algn="r">
              <a:lnSpc>
                <a:spcPct val="70000"/>
              </a:lnSpc>
            </a:pPr>
            <a:endParaRPr lang="en-ZA" sz="1400" dirty="0">
              <a:solidFill>
                <a:schemeClr val="bg1"/>
              </a:solidFill>
              <a:latin typeface="DIN Condensed" panose="020B0606040000020204" pitchFamily="34" charset="77"/>
            </a:endParaRPr>
          </a:p>
        </p:txBody>
      </p:sp>
      <p:pic>
        <p:nvPicPr>
          <p:cNvPr id="2" name="Picture 1">
            <a:extLst>
              <a:ext uri="{FF2B5EF4-FFF2-40B4-BE49-F238E27FC236}">
                <a16:creationId xmlns:a16="http://schemas.microsoft.com/office/drawing/2014/main" id="{B718A31B-8731-E58A-FDC9-385E14AB7B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5635" y="454425"/>
            <a:ext cx="821385" cy="459975"/>
          </a:xfrm>
          <a:prstGeom prst="rect">
            <a:avLst/>
          </a:prstGeom>
        </p:spPr>
      </p:pic>
    </p:spTree>
    <p:extLst>
      <p:ext uri="{BB962C8B-B14F-4D97-AF65-F5344CB8AC3E}">
        <p14:creationId xmlns:p14="http://schemas.microsoft.com/office/powerpoint/2010/main" val="307321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a:xfrm>
            <a:off x="766762" y="581477"/>
            <a:ext cx="10442575" cy="751455"/>
          </a:xfrm>
          <a:prstGeom prst="rect">
            <a:avLst/>
          </a:prstGeom>
        </p:spPr>
        <p:txBody>
          <a:bodyPr>
            <a:noAutofit/>
          </a:bodyPr>
          <a:lstStyle>
            <a:lvl1pPr marL="0" algn="l" defTabSz="914400" rtl="0" eaLnBrk="1" latinLnBrk="0" hangingPunct="1">
              <a:lnSpc>
                <a:spcPct val="80000"/>
              </a:lnSpc>
              <a:spcBef>
                <a:spcPct val="0"/>
              </a:spcBef>
              <a:buNone/>
              <a:defRPr lang="en-US" sz="3200" b="1" kern="1200" spc="0" dirty="0">
                <a:solidFill>
                  <a:schemeClr val="tx1"/>
                </a:solidFill>
                <a:latin typeface="DIN Condensed Light" panose="020B0506040000020204" pitchFamily="34" charset="77"/>
                <a:ea typeface="DIN Condensed Light" panose="020B0506040000020204" pitchFamily="34" charset="77"/>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p:nvPr>
        </p:nvSpPr>
        <p:spPr>
          <a:xfrm>
            <a:off x="766762" y="1642369"/>
            <a:ext cx="10170246" cy="3958331"/>
          </a:xfrm>
          <a:prstGeom prst="rect">
            <a:avLst/>
          </a:prstGeom>
        </p:spPr>
        <p:txBody>
          <a:bodyPr anchor="t">
            <a:noAutofit/>
          </a:bodyPr>
          <a:lstStyle>
            <a:lvl1pPr marL="288000" indent="-288000">
              <a:lnSpc>
                <a:spcPct val="100000"/>
              </a:lnSpc>
              <a:defRPr sz="2000" b="0" i="0">
                <a:latin typeface="F37 Bolton Light" pitchFamily="2" charset="77"/>
                <a:cs typeface="Arial" panose="020B0604020202020204" pitchFamily="34" charset="0"/>
              </a:defRPr>
            </a:lvl1pPr>
            <a:lvl2pPr marL="288000" indent="-288000">
              <a:lnSpc>
                <a:spcPct val="100000"/>
              </a:lnSpc>
              <a:defRPr sz="1800" b="0" i="0">
                <a:latin typeface="F37 Bolton Light" pitchFamily="2" charset="77"/>
                <a:cs typeface="Arial" panose="020B0604020202020204" pitchFamily="34" charset="0"/>
              </a:defRPr>
            </a:lvl2pPr>
            <a:lvl3pPr marL="288000" indent="-288000">
              <a:lnSpc>
                <a:spcPct val="100000"/>
              </a:lnSpc>
              <a:defRPr sz="1600" b="0" i="0">
                <a:latin typeface="F37 Bolton Light" pitchFamily="2" charset="77"/>
                <a:cs typeface="Arial" panose="020B0604020202020204" pitchFamily="34" charset="0"/>
              </a:defRPr>
            </a:lvl3pPr>
            <a:lvl4pPr marL="288000" indent="-288000">
              <a:lnSpc>
                <a:spcPct val="100000"/>
              </a:lnSpc>
              <a:defRPr sz="1400" b="0" i="0">
                <a:latin typeface="F37 Bolton Light" pitchFamily="2" charset="77"/>
                <a:cs typeface="Arial" panose="020B0604020202020204" pitchFamily="34" charset="0"/>
              </a:defRPr>
            </a:lvl4pPr>
            <a:lvl5pPr marL="288000" indent="-288000">
              <a:lnSpc>
                <a:spcPct val="100000"/>
              </a:lnSpc>
              <a:defRPr sz="1400" b="0" i="0">
                <a:latin typeface="F37 Bolton Light" pitchFamily="2" charset="77"/>
                <a:cs typeface="Arial" panose="020B0604020202020204" pitchFamily="34" charset="0"/>
              </a:defRPr>
            </a:lvl5pPr>
          </a:lstStyle>
          <a:p>
            <a:pPr marL="228600" marR="0" lvl="0" indent="-228600" algn="l" defTabSz="914400" rtl="0" eaLnBrk="1" fontAlgn="auto" latinLnBrk="0" hangingPunct="1">
              <a:lnSpc>
                <a:spcPct val="95000"/>
              </a:lnSpc>
              <a:spcBef>
                <a:spcPts val="1000"/>
              </a:spcBef>
              <a:spcAft>
                <a:spcPts val="0"/>
              </a:spcAft>
              <a:buClrTx/>
              <a:buSzTx/>
              <a:buFontTx/>
              <a:buBlip>
                <a:blip r:embed="rId2"/>
              </a:buBlip>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8749FAC0-47D2-0317-9B7C-F22B4729E0B8}"/>
              </a:ext>
            </a:extLst>
          </p:cNvPr>
          <p:cNvPicPr>
            <a:picLocks noChangeAspect="1"/>
          </p:cNvPicPr>
          <p:nvPr userDrawn="1"/>
        </p:nvPicPr>
        <p:blipFill>
          <a:blip r:embed="rId3"/>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336450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a:xfrm>
            <a:off x="766762" y="571317"/>
            <a:ext cx="10442575" cy="751455"/>
          </a:xfrm>
          <a:prstGeom prst="rect">
            <a:avLst/>
          </a:prstGeom>
        </p:spPr>
        <p:txBody>
          <a:bodyPr>
            <a:noAutofit/>
          </a:bodyPr>
          <a:lstStyle>
            <a:lvl1pPr marL="0" algn="l" defTabSz="914400" rtl="0" eaLnBrk="1" latinLnBrk="0" hangingPunct="1">
              <a:lnSpc>
                <a:spcPct val="80000"/>
              </a:lnSpc>
              <a:spcBef>
                <a:spcPct val="0"/>
              </a:spcBef>
              <a:buNone/>
              <a:defRPr lang="en-US" sz="3200" b="0" kern="1200" dirty="0">
                <a:solidFill>
                  <a:schemeClr val="tx1"/>
                </a:solidFill>
                <a:latin typeface="F37 Bolton" pitchFamily="2" charset="77"/>
                <a:ea typeface="DIN Condensed Light" panose="020B0506040000020204" pitchFamily="34" charset="77"/>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p:nvPr>
        </p:nvSpPr>
        <p:spPr>
          <a:xfrm>
            <a:off x="1039091" y="1642369"/>
            <a:ext cx="10170246" cy="3958331"/>
          </a:xfrm>
          <a:prstGeom prst="rect">
            <a:avLst/>
          </a:prstGeom>
        </p:spPr>
        <p:txBody>
          <a:bodyPr anchor="t">
            <a:noAutofit/>
          </a:bodyPr>
          <a:lstStyle>
            <a:lvl1pPr marL="288000" indent="-288000">
              <a:buFontTx/>
              <a:buBlip>
                <a:blip r:embed="rId2"/>
              </a:buBlip>
              <a:defRPr sz="2000" b="0" i="0">
                <a:latin typeface="F37 Bolton Light" pitchFamily="2" charset="77"/>
                <a:cs typeface="Arial" panose="020B0604020202020204" pitchFamily="34" charset="0"/>
              </a:defRPr>
            </a:lvl1pPr>
            <a:lvl2pPr marL="288000" indent="-288000">
              <a:buFontTx/>
              <a:buBlip>
                <a:blip r:embed="rId2"/>
              </a:buBlip>
              <a:defRPr sz="1800" b="0" i="0">
                <a:latin typeface="F37 Bolton Light" pitchFamily="2" charset="77"/>
                <a:cs typeface="Arial" panose="020B0604020202020204" pitchFamily="34" charset="0"/>
              </a:defRPr>
            </a:lvl2pPr>
            <a:lvl3pPr marL="288000" indent="-288000">
              <a:buFontTx/>
              <a:buBlip>
                <a:blip r:embed="rId2"/>
              </a:buBlip>
              <a:defRPr sz="1600" b="0" i="0">
                <a:latin typeface="F37 Bolton Light" pitchFamily="2" charset="77"/>
                <a:cs typeface="Arial" panose="020B0604020202020204" pitchFamily="34" charset="0"/>
              </a:defRPr>
            </a:lvl3pPr>
            <a:lvl4pPr marL="288000" indent="-288000">
              <a:buFontTx/>
              <a:buBlip>
                <a:blip r:embed="rId2"/>
              </a:buBlip>
              <a:defRPr sz="1400" b="0" i="0">
                <a:latin typeface="F37 Bolton Light" pitchFamily="2" charset="77"/>
                <a:cs typeface="Arial" panose="020B0604020202020204" pitchFamily="34" charset="0"/>
              </a:defRPr>
            </a:lvl4pPr>
            <a:lvl5pPr marL="288000" indent="-288000">
              <a:buFontTx/>
              <a:buBlip>
                <a:blip r:embed="rId2"/>
              </a:buBlip>
              <a:defRPr sz="1400" b="0" i="0">
                <a:latin typeface="F37 Bolton Light" pitchFamily="2" charset="77"/>
                <a:cs typeface="Arial" panose="020B0604020202020204" pitchFamily="34" charset="0"/>
              </a:defRPr>
            </a:lvl5pPr>
          </a:lstStyle>
          <a:p>
            <a:pPr marL="228600" marR="0" lvl="0" indent="-228600" algn="l" defTabSz="914400" rtl="0" eaLnBrk="1" fontAlgn="auto" latinLnBrk="0" hangingPunct="1">
              <a:lnSpc>
                <a:spcPct val="95000"/>
              </a:lnSpc>
              <a:spcBef>
                <a:spcPts val="1000"/>
              </a:spcBef>
              <a:spcAft>
                <a:spcPts val="0"/>
              </a:spcAft>
              <a:buClrTx/>
              <a:buSzTx/>
              <a:buFontTx/>
              <a:buBlip>
                <a:blip r:embed="rId3"/>
              </a:buBlip>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9D4AFC0E-D323-144F-9EA7-0C34F73E82CD}"/>
              </a:ext>
            </a:extLst>
          </p:cNvPr>
          <p:cNvPicPr>
            <a:picLocks noChangeAspect="1"/>
          </p:cNvPicPr>
          <p:nvPr userDrawn="1"/>
        </p:nvPicPr>
        <p:blipFill>
          <a:blip r:embed="rId4"/>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341028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a:xfrm>
            <a:off x="766762" y="571317"/>
            <a:ext cx="10442575" cy="751455"/>
          </a:xfrm>
          <a:prstGeom prst="rect">
            <a:avLst/>
          </a:prstGeom>
        </p:spPr>
        <p:txBody>
          <a:bodyPr>
            <a:noAutofit/>
          </a:bodyPr>
          <a:lstStyle>
            <a:lvl1pPr marL="0" algn="l" defTabSz="914400" rtl="0" eaLnBrk="1" latinLnBrk="0" hangingPunct="1">
              <a:lnSpc>
                <a:spcPct val="80000"/>
              </a:lnSpc>
              <a:spcBef>
                <a:spcPct val="0"/>
              </a:spcBef>
              <a:buNone/>
              <a:defRPr lang="en-US" sz="3200" b="0" kern="1200" dirty="0">
                <a:solidFill>
                  <a:schemeClr val="bg1"/>
                </a:solidFill>
                <a:latin typeface="F37 Bolton" pitchFamily="2" charset="77"/>
                <a:ea typeface="DIN Condensed Light" panose="020B0506040000020204" pitchFamily="34" charset="77"/>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p:nvPr>
        </p:nvSpPr>
        <p:spPr>
          <a:xfrm>
            <a:off x="1039092" y="1642369"/>
            <a:ext cx="10170246" cy="3958331"/>
          </a:xfrm>
          <a:prstGeom prst="rect">
            <a:avLst/>
          </a:prstGeom>
        </p:spPr>
        <p:txBody>
          <a:bodyPr anchor="t">
            <a:noAutofit/>
          </a:bodyPr>
          <a:lstStyle>
            <a:lvl1pPr>
              <a:defRPr b="0" i="0">
                <a:solidFill>
                  <a:schemeClr val="bg1"/>
                </a:solidFill>
                <a:latin typeface="F37 Bolton Light" pitchFamily="2" charset="77"/>
                <a:cs typeface="Arial" panose="020B0604020202020204" pitchFamily="34" charset="0"/>
              </a:defRPr>
            </a:lvl1pPr>
            <a:lvl2pPr>
              <a:defRPr b="0" i="0">
                <a:solidFill>
                  <a:schemeClr val="bg1"/>
                </a:solidFill>
                <a:latin typeface="F37 Bolton Light" pitchFamily="2" charset="77"/>
                <a:cs typeface="Arial" panose="020B0604020202020204" pitchFamily="34" charset="0"/>
              </a:defRPr>
            </a:lvl2pPr>
            <a:lvl3pPr>
              <a:defRPr b="0" i="0">
                <a:solidFill>
                  <a:schemeClr val="bg1"/>
                </a:solidFill>
                <a:latin typeface="F37 Bolton Light" pitchFamily="2" charset="77"/>
                <a:cs typeface="Arial" panose="020B0604020202020204" pitchFamily="34" charset="0"/>
              </a:defRPr>
            </a:lvl3pPr>
            <a:lvl4pPr>
              <a:defRPr b="0" i="0">
                <a:solidFill>
                  <a:schemeClr val="bg1"/>
                </a:solidFill>
                <a:latin typeface="F37 Bolton Light" pitchFamily="2" charset="77"/>
                <a:cs typeface="Arial" panose="020B0604020202020204" pitchFamily="34" charset="0"/>
              </a:defRPr>
            </a:lvl4pPr>
            <a:lvl5pPr>
              <a:defRPr b="0" i="0">
                <a:solidFill>
                  <a:schemeClr val="bg1"/>
                </a:solidFill>
                <a:latin typeface="F37 Bolton Light" pitchFamily="2" charset="77"/>
                <a:cs typeface="Arial" panose="020B0604020202020204" pitchFamily="34" charset="0"/>
              </a:defRPr>
            </a:lvl5pPr>
          </a:lstStyle>
          <a:p>
            <a:pPr marL="228600" marR="0" lvl="0" indent="-228600" algn="l" defTabSz="914400" rtl="0" eaLnBrk="1" fontAlgn="auto" latinLnBrk="0" hangingPunct="1">
              <a:lnSpc>
                <a:spcPct val="95000"/>
              </a:lnSpc>
              <a:spcBef>
                <a:spcPts val="1000"/>
              </a:spcBef>
              <a:spcAft>
                <a:spcPts val="0"/>
              </a:spcAft>
              <a:buClrTx/>
              <a:buSzTx/>
              <a:buFontTx/>
              <a:buBlip>
                <a:blip r:embed="rId2"/>
              </a:buBlip>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377B5F89-49C1-AF41-A45E-583D544E70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7" name="Rectangle 6">
            <a:extLst>
              <a:ext uri="{FF2B5EF4-FFF2-40B4-BE49-F238E27FC236}">
                <a16:creationId xmlns:a16="http://schemas.microsoft.com/office/drawing/2014/main" id="{B9456948-B521-D349-8B36-3090A20ADDAE}"/>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348806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sic Layou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a:xfrm>
            <a:off x="766762" y="571317"/>
            <a:ext cx="10442575" cy="751455"/>
          </a:xfrm>
          <a:prstGeom prst="rect">
            <a:avLst/>
          </a:prstGeom>
        </p:spPr>
        <p:txBody>
          <a:bodyPr>
            <a:noAutofit/>
          </a:bodyPr>
          <a:lstStyle/>
          <a:p>
            <a:r>
              <a:rPr lang="en-US" dirty="0"/>
              <a:t>click to edit master title style</a:t>
            </a:r>
          </a:p>
        </p:txBody>
      </p:sp>
      <p:pic>
        <p:nvPicPr>
          <p:cNvPr id="3" name="Picture 2">
            <a:extLst>
              <a:ext uri="{FF2B5EF4-FFF2-40B4-BE49-F238E27FC236}">
                <a16:creationId xmlns:a16="http://schemas.microsoft.com/office/drawing/2014/main" id="{99A26DF1-5054-C048-8F7B-981A530D0B64}"/>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27694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sic Layout - 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a:xfrm>
            <a:off x="766762" y="571317"/>
            <a:ext cx="10442575" cy="751455"/>
          </a:xfrm>
          <a:prstGeom prst="rect">
            <a:avLst/>
          </a:prstGeom>
        </p:spPr>
        <p:txBody>
          <a:bodyPr>
            <a:noAutofit/>
          </a:bodyPr>
          <a:lstStyle>
            <a:lvl1pPr>
              <a:defRPr>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8A163AD5-7A11-E94B-8CE0-BA455B6AB6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5" name="Rectangle 4">
            <a:extLst>
              <a:ext uri="{FF2B5EF4-FFF2-40B4-BE49-F238E27FC236}">
                <a16:creationId xmlns:a16="http://schemas.microsoft.com/office/drawing/2014/main" id="{3AA2B532-1B8E-D544-91B3-B84492335B80}"/>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solidFill>
                  <a:schemeClr val="bg1"/>
                </a:solidFill>
                <a:latin typeface="DIN Condensed" panose="020B0606040000020204" pitchFamily="34" charset="77"/>
              </a:rPr>
              <a:t>WWW.OAG.COM</a:t>
            </a:r>
          </a:p>
        </p:txBody>
      </p:sp>
    </p:spTree>
    <p:extLst>
      <p:ext uri="{BB962C8B-B14F-4D97-AF65-F5344CB8AC3E}">
        <p14:creationId xmlns:p14="http://schemas.microsoft.com/office/powerpoint/2010/main" val="375372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ic Layout - Title only Blac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a:xfrm>
            <a:off x="766762" y="571317"/>
            <a:ext cx="10442575" cy="751455"/>
          </a:xfrm>
          <a:prstGeom prst="rect">
            <a:avLst/>
          </a:prstGeom>
        </p:spPr>
        <p:txBody>
          <a:bodyPr>
            <a:noAutofit/>
          </a:bodyPr>
          <a:lstStyle>
            <a:lvl1pPr>
              <a:defRPr>
                <a:solidFill>
                  <a:schemeClr val="tx1"/>
                </a:solidFill>
              </a:defRPr>
            </a:lvl1pPr>
          </a:lstStyle>
          <a:p>
            <a:r>
              <a:rPr lang="en-US" dirty="0"/>
              <a:t>click to edit master title style</a:t>
            </a:r>
          </a:p>
        </p:txBody>
      </p:sp>
      <p:pic>
        <p:nvPicPr>
          <p:cNvPr id="3" name="Picture 2">
            <a:extLst>
              <a:ext uri="{FF2B5EF4-FFF2-40B4-BE49-F238E27FC236}">
                <a16:creationId xmlns:a16="http://schemas.microsoft.com/office/drawing/2014/main" id="{4354C2C3-50DF-524E-A739-4BE54012B0B6}"/>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237112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6DC2D-0A14-3549-A70D-5968DC072435}"/>
              </a:ext>
            </a:extLst>
          </p:cNvPr>
          <p:cNvSpPr>
            <a:spLocks noGrp="1"/>
          </p:cNvSpPr>
          <p:nvPr>
            <p:ph type="title"/>
          </p:nvPr>
        </p:nvSpPr>
        <p:spPr>
          <a:xfrm>
            <a:off x="766762" y="571318"/>
            <a:ext cx="10442575" cy="725342"/>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AE915D-6F8A-3243-AD0C-21F4FE5A85C3}"/>
              </a:ext>
            </a:extLst>
          </p:cNvPr>
          <p:cNvSpPr>
            <a:spLocks noGrp="1"/>
          </p:cNvSpPr>
          <p:nvPr>
            <p:ph type="body" idx="1"/>
          </p:nvPr>
        </p:nvSpPr>
        <p:spPr>
          <a:xfrm>
            <a:off x="766762" y="1642369"/>
            <a:ext cx="10170246" cy="3958331"/>
          </a:xfrm>
          <a:prstGeom prst="rect">
            <a:avLst/>
          </a:prstGeom>
        </p:spPr>
        <p:txBody>
          <a:bodyPr vert="horz" lIns="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9229BAC1-EB57-4F4E-A07E-7DEE75E714B7}"/>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latin typeface="DIN Condensed" panose="020B0606040000020204" pitchFamily="34" charset="77"/>
              </a:rPr>
              <a:t>WWW.OAG.COM</a:t>
            </a:r>
          </a:p>
        </p:txBody>
      </p:sp>
    </p:spTree>
    <p:extLst>
      <p:ext uri="{BB962C8B-B14F-4D97-AF65-F5344CB8AC3E}">
        <p14:creationId xmlns:p14="http://schemas.microsoft.com/office/powerpoint/2010/main" val="241659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00" b="0" kern="1200">
          <a:solidFill>
            <a:schemeClr val="tx1"/>
          </a:solidFill>
          <a:latin typeface="F37 Bolton" pitchFamily="2" charset="77"/>
          <a:ea typeface="DIN Condensed Light" panose="020B0506040000020204" pitchFamily="34" charset="77"/>
          <a:cs typeface="+mj-cs"/>
        </a:defRPr>
      </a:lvl1pPr>
    </p:titleStyle>
    <p:bodyStyle>
      <a:lvl1pPr marL="288000" indent="-288000" algn="l" defTabSz="914400" rtl="0" eaLnBrk="1" latinLnBrk="0" hangingPunct="1">
        <a:lnSpc>
          <a:spcPct val="100000"/>
        </a:lnSpc>
        <a:spcBef>
          <a:spcPts val="1000"/>
        </a:spcBef>
        <a:buFontTx/>
        <a:buBlip>
          <a:blip r:embed="rId15"/>
        </a:buBlip>
        <a:defRPr sz="2000" b="0" i="0" kern="1200">
          <a:solidFill>
            <a:schemeClr val="tx1"/>
          </a:solidFill>
          <a:latin typeface="F37 Bolton Light" pitchFamily="2" charset="77"/>
          <a:ea typeface="+mn-ea"/>
          <a:cs typeface="Arial" panose="020B0604020202020204" pitchFamily="34" charset="0"/>
        </a:defRPr>
      </a:lvl1pPr>
      <a:lvl2pPr marL="288000" indent="-288000" algn="l" defTabSz="914400" rtl="0" eaLnBrk="1" latinLnBrk="0" hangingPunct="1">
        <a:lnSpc>
          <a:spcPct val="100000"/>
        </a:lnSpc>
        <a:spcBef>
          <a:spcPts val="500"/>
        </a:spcBef>
        <a:buFontTx/>
        <a:buBlip>
          <a:blip r:embed="rId15"/>
        </a:buBlip>
        <a:defRPr sz="1800" b="0" i="0" kern="1200">
          <a:solidFill>
            <a:schemeClr val="tx1"/>
          </a:solidFill>
          <a:latin typeface="F37 Bolton Light" pitchFamily="2" charset="77"/>
          <a:ea typeface="+mn-ea"/>
          <a:cs typeface="Arial" panose="020B0604020202020204" pitchFamily="34" charset="0"/>
        </a:defRPr>
      </a:lvl2pPr>
      <a:lvl3pPr marL="288000" indent="-288000" algn="l" defTabSz="914400" rtl="0" eaLnBrk="1" latinLnBrk="0" hangingPunct="1">
        <a:lnSpc>
          <a:spcPct val="100000"/>
        </a:lnSpc>
        <a:spcBef>
          <a:spcPts val="500"/>
        </a:spcBef>
        <a:buFontTx/>
        <a:buBlip>
          <a:blip r:embed="rId15"/>
        </a:buBlip>
        <a:defRPr sz="1600" b="0" i="0" kern="1200">
          <a:solidFill>
            <a:schemeClr val="tx1"/>
          </a:solidFill>
          <a:latin typeface="F37 Bolton Light" pitchFamily="2" charset="77"/>
          <a:ea typeface="+mn-ea"/>
          <a:cs typeface="Arial" panose="020B0604020202020204" pitchFamily="34" charset="0"/>
        </a:defRPr>
      </a:lvl3pPr>
      <a:lvl4pPr marL="288000" indent="-288000" algn="l" defTabSz="914400" rtl="0" eaLnBrk="1" latinLnBrk="0" hangingPunct="1">
        <a:lnSpc>
          <a:spcPct val="100000"/>
        </a:lnSpc>
        <a:spcBef>
          <a:spcPts val="500"/>
        </a:spcBef>
        <a:buFontTx/>
        <a:buBlip>
          <a:blip r:embed="rId15"/>
        </a:buBlip>
        <a:defRPr sz="1400" b="0" i="0" kern="1200">
          <a:solidFill>
            <a:schemeClr val="tx1"/>
          </a:solidFill>
          <a:latin typeface="F37 Bolton Light" pitchFamily="2" charset="77"/>
          <a:ea typeface="+mn-ea"/>
          <a:cs typeface="Arial" panose="020B0604020202020204" pitchFamily="34" charset="0"/>
        </a:defRPr>
      </a:lvl4pPr>
      <a:lvl5pPr marL="288000" indent="-288000" algn="l" defTabSz="914400" rtl="0" eaLnBrk="1" latinLnBrk="0" hangingPunct="1">
        <a:lnSpc>
          <a:spcPct val="100000"/>
        </a:lnSpc>
        <a:spcBef>
          <a:spcPts val="500"/>
        </a:spcBef>
        <a:buFontTx/>
        <a:buBlip>
          <a:blip r:embed="rId15"/>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483">
          <p15:clr>
            <a:srgbClr val="F26B43"/>
          </p15:clr>
        </p15:guide>
        <p15:guide id="3" orient="horz" pos="3793">
          <p15:clr>
            <a:srgbClr val="F26B43"/>
          </p15:clr>
        </p15:guide>
        <p15:guide id="4" pos="7061">
          <p15:clr>
            <a:srgbClr val="F26B43"/>
          </p15:clr>
        </p15:guide>
        <p15:guide id="5" orient="horz" pos="10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6DC2D-0A14-3549-A70D-5968DC072435}"/>
              </a:ext>
            </a:extLst>
          </p:cNvPr>
          <p:cNvSpPr>
            <a:spLocks noGrp="1"/>
          </p:cNvSpPr>
          <p:nvPr>
            <p:ph type="title"/>
          </p:nvPr>
        </p:nvSpPr>
        <p:spPr>
          <a:xfrm>
            <a:off x="766762" y="571318"/>
            <a:ext cx="10442575" cy="725342"/>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AE915D-6F8A-3243-AD0C-21F4FE5A85C3}"/>
              </a:ext>
            </a:extLst>
          </p:cNvPr>
          <p:cNvSpPr>
            <a:spLocks noGrp="1"/>
          </p:cNvSpPr>
          <p:nvPr>
            <p:ph type="body" idx="1"/>
          </p:nvPr>
        </p:nvSpPr>
        <p:spPr>
          <a:xfrm>
            <a:off x="1039091" y="1642369"/>
            <a:ext cx="10170246" cy="3958331"/>
          </a:xfrm>
          <a:prstGeom prst="rect">
            <a:avLst/>
          </a:prstGeom>
        </p:spPr>
        <p:txBody>
          <a:bodyPr vert="horz" lIns="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9229BAC1-EB57-4F4E-A07E-7DEE75E714B7}"/>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a:latin typeface="DIN Condensed" panose="020B0606040000020204" pitchFamily="34" charset="77"/>
              </a:rPr>
              <a:t>WWW.OAG.COM</a:t>
            </a:r>
          </a:p>
        </p:txBody>
      </p:sp>
    </p:spTree>
    <p:extLst>
      <p:ext uri="{BB962C8B-B14F-4D97-AF65-F5344CB8AC3E}">
        <p14:creationId xmlns:p14="http://schemas.microsoft.com/office/powerpoint/2010/main" val="13029851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3200" b="0" kern="1200">
          <a:solidFill>
            <a:schemeClr val="tx1"/>
          </a:solidFill>
          <a:latin typeface="F37 Bolton" pitchFamily="2" charset="77"/>
          <a:ea typeface="DIN Condensed Light" panose="020B0506040000020204" pitchFamily="34" charset="77"/>
          <a:cs typeface="+mj-cs"/>
        </a:defRPr>
      </a:lvl1pPr>
    </p:titleStyle>
    <p:bodyStyle>
      <a:lvl1pPr marL="288000" indent="-288000" algn="l" defTabSz="914400" rtl="0" eaLnBrk="1" latinLnBrk="0" hangingPunct="1">
        <a:lnSpc>
          <a:spcPct val="100000"/>
        </a:lnSpc>
        <a:spcBef>
          <a:spcPts val="1000"/>
        </a:spcBef>
        <a:buFontTx/>
        <a:buBlip>
          <a:blip r:embed="rId15"/>
        </a:buBlip>
        <a:defRPr sz="2000" b="0" i="0" kern="1200">
          <a:solidFill>
            <a:schemeClr val="tx1"/>
          </a:solidFill>
          <a:latin typeface="F37 Bolton Light" pitchFamily="2" charset="77"/>
          <a:ea typeface="+mn-ea"/>
          <a:cs typeface="Arial" panose="020B0604020202020204" pitchFamily="34" charset="0"/>
        </a:defRPr>
      </a:lvl1pPr>
      <a:lvl2pPr marL="288000" indent="-288000" algn="l" defTabSz="914400" rtl="0" eaLnBrk="1" latinLnBrk="0" hangingPunct="1">
        <a:lnSpc>
          <a:spcPct val="100000"/>
        </a:lnSpc>
        <a:spcBef>
          <a:spcPts val="500"/>
        </a:spcBef>
        <a:buFontTx/>
        <a:buBlip>
          <a:blip r:embed="rId15"/>
        </a:buBlip>
        <a:defRPr sz="1800" b="0" i="0" kern="1200">
          <a:solidFill>
            <a:schemeClr val="tx1"/>
          </a:solidFill>
          <a:latin typeface="F37 Bolton Light" pitchFamily="2" charset="77"/>
          <a:ea typeface="+mn-ea"/>
          <a:cs typeface="Arial" panose="020B0604020202020204" pitchFamily="34" charset="0"/>
        </a:defRPr>
      </a:lvl2pPr>
      <a:lvl3pPr marL="288000" indent="-288000" algn="l" defTabSz="914400" rtl="0" eaLnBrk="1" latinLnBrk="0" hangingPunct="1">
        <a:lnSpc>
          <a:spcPct val="100000"/>
        </a:lnSpc>
        <a:spcBef>
          <a:spcPts val="500"/>
        </a:spcBef>
        <a:buFontTx/>
        <a:buBlip>
          <a:blip r:embed="rId15"/>
        </a:buBlip>
        <a:defRPr sz="1600" b="0" i="0" kern="1200">
          <a:solidFill>
            <a:schemeClr val="tx1"/>
          </a:solidFill>
          <a:latin typeface="F37 Bolton Light" pitchFamily="2" charset="77"/>
          <a:ea typeface="+mn-ea"/>
          <a:cs typeface="Arial" panose="020B0604020202020204" pitchFamily="34" charset="0"/>
        </a:defRPr>
      </a:lvl3pPr>
      <a:lvl4pPr marL="288000" indent="-288000" algn="l" defTabSz="914400" rtl="0" eaLnBrk="1" latinLnBrk="0" hangingPunct="1">
        <a:lnSpc>
          <a:spcPct val="100000"/>
        </a:lnSpc>
        <a:spcBef>
          <a:spcPts val="500"/>
        </a:spcBef>
        <a:buFontTx/>
        <a:buBlip>
          <a:blip r:embed="rId15"/>
        </a:buBlip>
        <a:defRPr sz="1400" b="0" i="0" kern="1200">
          <a:solidFill>
            <a:schemeClr val="tx1"/>
          </a:solidFill>
          <a:latin typeface="F37 Bolton Light" pitchFamily="2" charset="77"/>
          <a:ea typeface="+mn-ea"/>
          <a:cs typeface="Arial" panose="020B0604020202020204" pitchFamily="34" charset="0"/>
        </a:defRPr>
      </a:lvl4pPr>
      <a:lvl5pPr marL="288000" indent="-288000" algn="l" defTabSz="914400" rtl="0" eaLnBrk="1" latinLnBrk="0" hangingPunct="1">
        <a:lnSpc>
          <a:spcPct val="100000"/>
        </a:lnSpc>
        <a:spcBef>
          <a:spcPts val="500"/>
        </a:spcBef>
        <a:buFontTx/>
        <a:buBlip>
          <a:blip r:embed="rId15"/>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483">
          <p15:clr>
            <a:srgbClr val="F26B43"/>
          </p15:clr>
        </p15:guide>
        <p15:guide id="3" orient="horz" pos="3793">
          <p15:clr>
            <a:srgbClr val="F26B43"/>
          </p15:clr>
        </p15:guide>
        <p15:guide id="4" pos="7061">
          <p15:clr>
            <a:srgbClr val="F26B43"/>
          </p15:clr>
        </p15:guide>
        <p15:guide id="5" orient="horz" pos="1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customXml" Target="../../customXml/item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DF011C1-0B9E-008A-3F9B-70C3CD765CFA}"/>
              </a:ext>
            </a:extLst>
          </p:cNvPr>
          <p:cNvSpPr txBox="1">
            <a:spLocks/>
          </p:cNvSpPr>
          <p:nvPr/>
        </p:nvSpPr>
        <p:spPr>
          <a:xfrm>
            <a:off x="653142" y="2495100"/>
            <a:ext cx="5900059" cy="697025"/>
          </a:xfrm>
          <a:prstGeom prst="rect">
            <a:avLst/>
          </a:prstGeom>
        </p:spPr>
        <p:txBody>
          <a:bodyPr/>
          <a:lstStyle>
            <a:lvl1pPr algn="l" defTabSz="914400" rtl="0" eaLnBrk="1" latinLnBrk="0" hangingPunct="1">
              <a:lnSpc>
                <a:spcPct val="90000"/>
              </a:lnSpc>
              <a:spcBef>
                <a:spcPct val="0"/>
              </a:spcBef>
              <a:buNone/>
              <a:defRPr sz="3200" b="0" kern="1200">
                <a:solidFill>
                  <a:schemeClr val="tx1"/>
                </a:solidFill>
                <a:latin typeface="F37 Bolton" pitchFamily="2" charset="77"/>
                <a:ea typeface="DIN Condensed Light" panose="020B0506040000020204" pitchFamily="34" charset="77"/>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300" normalizeH="0" baseline="0" noProof="0" dirty="0">
                <a:ln>
                  <a:noFill/>
                </a:ln>
                <a:solidFill>
                  <a:srgbClr val="FFD700"/>
                </a:solidFill>
                <a:effectLst/>
                <a:uLnTx/>
                <a:uFillTx/>
                <a:latin typeface="DIN Condensed Light" panose="020B0506040000020204" pitchFamily="34" charset="77"/>
                <a:ea typeface="DIN Condensed Light" panose="020B0506040000020204" pitchFamily="34" charset="77"/>
                <a:cs typeface="+mj-cs"/>
              </a:rPr>
              <a:t>STATUS ALERTS</a:t>
            </a:r>
            <a:endParaRPr kumimoji="0" lang="en-US" sz="6000" b="1" i="0" u="none" strike="noStrike" kern="1200" cap="none" spc="-300" normalizeH="0" baseline="0" noProof="0" dirty="0">
              <a:ln>
                <a:noFill/>
              </a:ln>
              <a:solidFill>
                <a:srgbClr val="FFD700"/>
              </a:solidFill>
              <a:effectLst/>
              <a:uLnTx/>
              <a:uFillTx/>
              <a:latin typeface="DIN Condensed Light" panose="020B0506040000020204" pitchFamily="34" charset="77"/>
              <a:ea typeface="DIN Condensed Light" panose="020B0506040000020204" pitchFamily="34" charset="77"/>
              <a:cs typeface="+mj-cs"/>
            </a:endParaRPr>
          </a:p>
        </p:txBody>
      </p:sp>
      <p:sp>
        <p:nvSpPr>
          <p:cNvPr id="3" name="TextBox 2">
            <a:extLst>
              <a:ext uri="{FF2B5EF4-FFF2-40B4-BE49-F238E27FC236}">
                <a16:creationId xmlns:a16="http://schemas.microsoft.com/office/drawing/2014/main" id="{D0B52F58-E877-13F1-8F47-D1BD566ED8A0}"/>
              </a:ext>
            </a:extLst>
          </p:cNvPr>
          <p:cNvSpPr txBox="1"/>
          <p:nvPr/>
        </p:nvSpPr>
        <p:spPr>
          <a:xfrm>
            <a:off x="685800" y="3256027"/>
            <a:ext cx="49312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dirty="0">
                <a:ln>
                  <a:noFill/>
                </a:ln>
                <a:solidFill>
                  <a:srgbClr val="FFFFFF"/>
                </a:solidFill>
                <a:effectLst/>
                <a:uLnTx/>
                <a:uFillTx/>
                <a:latin typeface="F37 Bolton Light" pitchFamily="2" charset="77"/>
                <a:ea typeface="+mn-ea"/>
                <a:cs typeface="+mn-cs"/>
              </a:rPr>
              <a:t>Make better decisions faster and respond to business challenges and disruptions instantly</a:t>
            </a:r>
          </a:p>
        </p:txBody>
      </p:sp>
    </p:spTree>
    <p:extLst>
      <p:ext uri="{BB962C8B-B14F-4D97-AF65-F5344CB8AC3E}">
        <p14:creationId xmlns:p14="http://schemas.microsoft.com/office/powerpoint/2010/main" val="381282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USE CASES</a:t>
            </a:r>
            <a:endParaRPr lang="en-US" sz="3600" spc="-150" dirty="0"/>
          </a:p>
        </p:txBody>
      </p:sp>
      <p:sp>
        <p:nvSpPr>
          <p:cNvPr id="2" name="Content Placeholder 4">
            <a:extLst>
              <a:ext uri="{FF2B5EF4-FFF2-40B4-BE49-F238E27FC236}">
                <a16:creationId xmlns:a16="http://schemas.microsoft.com/office/drawing/2014/main" id="{7770FFA2-8981-9914-E9E5-D5DE1E637117}"/>
              </a:ext>
            </a:extLst>
          </p:cNvPr>
          <p:cNvSpPr txBox="1">
            <a:spLocks/>
          </p:cNvSpPr>
          <p:nvPr/>
        </p:nvSpPr>
        <p:spPr>
          <a:xfrm>
            <a:off x="755313" y="1685883"/>
            <a:ext cx="3207087" cy="275472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12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t>Travel Tech</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Say goodbye to manual checks with a faster more reliable way to react to changes</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Notify your customers cancellations as </a:t>
            </a:r>
            <a:b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soon as </a:t>
            </a:r>
            <a:r>
              <a:rPr lang="en-US" sz="1100" dirty="0">
                <a:solidFill>
                  <a:srgbClr val="000000"/>
                </a:solidFill>
                <a:latin typeface="F37 Bolton Light" panose="00000400000000000000" pitchFamily="50" charset="0"/>
              </a:rPr>
              <a:t>they</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 happen and easily rebook travelers onto the next </a:t>
            </a:r>
            <a:r>
              <a:rPr lang="en-US" sz="1100" dirty="0">
                <a:solidFill>
                  <a:srgbClr val="000000"/>
                </a:solidFill>
                <a:latin typeface="F37 Bolton Light" panose="00000400000000000000" pitchFamily="50" charset="0"/>
              </a:rPr>
              <a:t>flight</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Feed travel management systems and apps with </a:t>
            </a:r>
            <a:r>
              <a:rPr lang="en-US" sz="1100" dirty="0">
                <a:solidFill>
                  <a:srgbClr val="000000"/>
                </a:solidFill>
                <a:latin typeface="F37 Bolton Light" panose="00000400000000000000" pitchFamily="50" charset="0"/>
              </a:rPr>
              <a:t>the freshest delay data so customers always know what’s happening </a:t>
            </a:r>
          </a:p>
        </p:txBody>
      </p:sp>
      <p:sp>
        <p:nvSpPr>
          <p:cNvPr id="4" name="Content Placeholder 4">
            <a:extLst>
              <a:ext uri="{FF2B5EF4-FFF2-40B4-BE49-F238E27FC236}">
                <a16:creationId xmlns:a16="http://schemas.microsoft.com/office/drawing/2014/main" id="{9696CAC6-E6F1-7F16-9ADD-EDC936D9294D}"/>
              </a:ext>
            </a:extLst>
          </p:cNvPr>
          <p:cNvSpPr txBox="1">
            <a:spLocks/>
          </p:cNvSpPr>
          <p:nvPr/>
        </p:nvSpPr>
        <p:spPr>
          <a:xfrm>
            <a:off x="755313" y="3916667"/>
            <a:ext cx="2876887" cy="1871797"/>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12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t>Hospitality</a:t>
            </a:r>
          </a:p>
          <a:p>
            <a:pPr marL="262255" marR="0" lvl="0" indent="-228600" algn="l" defTabSz="914400" rtl="0" eaLnBrk="1" fontAlgn="auto" latinLnBrk="0" hangingPunct="1">
              <a:lnSpc>
                <a:spcPct val="100000"/>
              </a:lnSpc>
              <a:spcBef>
                <a:spcPts val="1000"/>
              </a:spcBef>
              <a:spcAft>
                <a:spcPts val="0"/>
              </a:spcAft>
              <a:buClrTx/>
              <a:buSzTx/>
              <a:buFontTx/>
              <a:buBlip>
                <a:blip r:embed="rId3"/>
              </a:buBlip>
              <a:tabLst/>
              <a:defRPr/>
            </a:pP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Onward travel services such as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Limo/Car</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Hire</a:t>
            </a:r>
            <a:r>
              <a:rPr kumimoji="0" lang="en-US" sz="1100" b="0" i="0" u="none" strike="noStrike" kern="1200" cap="none" spc="50" normalizeH="0" baseline="0" noProof="0" dirty="0">
                <a:ln>
                  <a:noFill/>
                </a:ln>
                <a:solidFill>
                  <a:srgbClr val="000000"/>
                </a:solidFill>
                <a:effectLst/>
                <a:uLnTx/>
                <a:uFillTx/>
                <a:latin typeface="F37 Bolton Light" panose="00000400000000000000" pitchFamily="50" charset="0"/>
                <a:ea typeface="+mn-ea"/>
                <a:cs typeface="Calibri"/>
              </a:rPr>
              <a:t> can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respond</a:t>
            </a:r>
            <a:r>
              <a:rPr kumimoji="0" lang="en-US" sz="1100" b="0" i="0" u="none" strike="noStrike" kern="1200" cap="none" spc="4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to</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changes</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in</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real</a:t>
            </a:r>
            <a:r>
              <a:rPr kumimoji="0" lang="en-US" sz="1100" b="0" i="0" u="none" strike="noStrike" kern="1200" cap="none" spc="3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time and</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proactively</a:t>
            </a:r>
            <a:r>
              <a:rPr kumimoji="0" lang="en-US" sz="1100" b="0" i="0" u="none" strike="noStrike" kern="1200" cap="none" spc="3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make</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fast</a:t>
            </a:r>
            <a:r>
              <a:rPr kumimoji="0" lang="en-US" sz="1100" b="0" i="0" u="none" strike="noStrike" kern="1200" cap="none" spc="2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planning</a:t>
            </a:r>
            <a:r>
              <a:rPr kumimoji="0" lang="en-US" sz="1100" b="0" i="0" u="none" strike="noStrike" kern="1200" cap="none" spc="3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decisions</a:t>
            </a:r>
            <a:r>
              <a:rPr kumimoji="0" lang="en-US" sz="1100" b="0" i="0" u="none" strike="noStrike" kern="1200" cap="none" spc="5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that</a:t>
            </a:r>
            <a:r>
              <a:rPr kumimoji="0" lang="en-US" sz="1100" b="0" i="0" u="none" strike="noStrike" kern="1200" cap="none" spc="-2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they</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can</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communicate</a:t>
            </a:r>
            <a:r>
              <a:rPr kumimoji="0" lang="en-US" sz="1100" b="0" i="0" u="none" strike="noStrike" kern="1200" cap="none" spc="2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to</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customers</a:t>
            </a:r>
          </a:p>
          <a:p>
            <a:pPr marL="262255" marR="0" lvl="0" indent="-228600" algn="l" defTabSz="914400" rtl="0" eaLnBrk="1" fontAlgn="auto" latinLnBrk="0" hangingPunct="1">
              <a:lnSpc>
                <a:spcPct val="100000"/>
              </a:lnSpc>
              <a:spcBef>
                <a:spcPts val="1000"/>
              </a:spcBef>
              <a:spcAft>
                <a:spcPts val="0"/>
              </a:spcAft>
              <a:buClrTx/>
              <a:buSzTx/>
              <a:buFontTx/>
              <a:buBlip>
                <a:blip r:embed="rId3"/>
              </a:buBlip>
              <a:tabLst/>
              <a:defRPr/>
            </a:pPr>
            <a:r>
              <a:rPr lang="en-US" sz="1100" spc="-5" dirty="0">
                <a:solidFill>
                  <a:srgbClr val="000000"/>
                </a:solidFill>
                <a:latin typeface="F37 Bolton Light" panose="00000400000000000000" pitchFamily="50" charset="0"/>
                <a:cs typeface="Calibri"/>
              </a:rPr>
              <a:t>Keep guest arrival times accurate by tracking any cancellations or delays to assist with housekeeping/operations </a:t>
            </a:r>
            <a:endPar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endParaRPr>
          </a:p>
          <a:p>
            <a:pPr marL="262255" marR="0" lvl="0" indent="-228600" algn="l" defTabSz="914400" rtl="0" eaLnBrk="1" fontAlgn="auto" latinLnBrk="0" hangingPunct="1">
              <a:lnSpc>
                <a:spcPct val="100000"/>
              </a:lnSpc>
              <a:spcBef>
                <a:spcPts val="1000"/>
              </a:spcBef>
              <a:spcAft>
                <a:spcPts val="0"/>
              </a:spcAft>
              <a:buClrTx/>
              <a:buSzTx/>
              <a:buFontTx/>
              <a:buBlip>
                <a:blip r:embed="rId3"/>
              </a:buBlip>
              <a:tabLst/>
              <a:defRPr/>
            </a:pPr>
            <a:endPar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endParaRP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endPar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F9306DE9-A691-29B6-3B8D-CE0F9C6EC93B}"/>
              </a:ext>
            </a:extLst>
          </p:cNvPr>
          <p:cNvSpPr txBox="1">
            <a:spLocks/>
          </p:cNvSpPr>
          <p:nvPr/>
        </p:nvSpPr>
        <p:spPr>
          <a:xfrm>
            <a:off x="8369469" y="1685883"/>
            <a:ext cx="3207087" cy="275472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12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t>Airport Services</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Be more agile in your  planning; responding in real time to alerts to keep resources lean and focused on the right things</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lang="en-US" sz="1100" dirty="0">
                <a:solidFill>
                  <a:srgbClr val="000000"/>
                </a:solidFill>
                <a:latin typeface="F37 Bolton Light" panose="00000400000000000000" pitchFamily="50" charset="0"/>
              </a:rPr>
              <a:t>Plan based on capacity to ensure you always have enough personnel at busy times </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Reallocate resources quickly when a flight </a:t>
            </a:r>
            <a:b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is severely delayed or cancelled </a:t>
            </a:r>
          </a:p>
        </p:txBody>
      </p:sp>
      <p:pic>
        <p:nvPicPr>
          <p:cNvPr id="6" name="Picture 5">
            <a:extLst>
              <a:ext uri="{FF2B5EF4-FFF2-40B4-BE49-F238E27FC236}">
                <a16:creationId xmlns:a16="http://schemas.microsoft.com/office/drawing/2014/main" id="{4F085DBF-27BA-7C78-9B53-D66345EA6286}"/>
              </a:ext>
            </a:extLst>
          </p:cNvPr>
          <p:cNvPicPr>
            <a:picLocks noChangeAspect="1"/>
          </p:cNvPicPr>
          <p:nvPr/>
        </p:nvPicPr>
        <p:blipFill>
          <a:blip r:embed="rId4"/>
          <a:stretch>
            <a:fillRect/>
          </a:stretch>
        </p:blipFill>
        <p:spPr>
          <a:xfrm rot="2700000">
            <a:off x="3815814" y="1879163"/>
            <a:ext cx="4498083" cy="4271521"/>
          </a:xfrm>
          <a:prstGeom prst="rect">
            <a:avLst/>
          </a:prstGeom>
        </p:spPr>
      </p:pic>
      <p:sp>
        <p:nvSpPr>
          <p:cNvPr id="10" name="Content Placeholder 4">
            <a:extLst>
              <a:ext uri="{FF2B5EF4-FFF2-40B4-BE49-F238E27FC236}">
                <a16:creationId xmlns:a16="http://schemas.microsoft.com/office/drawing/2014/main" id="{DE2D99BB-C793-7CC6-6FDE-2231FB30BAAA}"/>
              </a:ext>
            </a:extLst>
          </p:cNvPr>
          <p:cNvSpPr txBox="1">
            <a:spLocks/>
          </p:cNvSpPr>
          <p:nvPr/>
        </p:nvSpPr>
        <p:spPr>
          <a:xfrm>
            <a:off x="4651136" y="2004223"/>
            <a:ext cx="2733675" cy="512126"/>
          </a:xfrm>
          <a:prstGeom prst="rect">
            <a:avLst/>
          </a:prstGeom>
        </p:spPr>
        <p:txBody>
          <a:bodyPr vert="horz" lIns="0" tIns="45720" rIns="91440" bIns="45720" rtlCol="0" anchor="ctr">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100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t>Airport </a:t>
            </a:r>
            <a:br>
              <a:rPr kumimoji="0" lang="en-GB" sz="14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br>
            <a:r>
              <a:rPr kumimoji="0" lang="en-GB" sz="14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t>Services</a:t>
            </a:r>
            <a:endParaRPr kumimoji="0" lang="en-US" sz="10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endParaRPr>
          </a:p>
        </p:txBody>
      </p:sp>
      <p:sp>
        <p:nvSpPr>
          <p:cNvPr id="11" name="Content Placeholder 4">
            <a:extLst>
              <a:ext uri="{FF2B5EF4-FFF2-40B4-BE49-F238E27FC236}">
                <a16:creationId xmlns:a16="http://schemas.microsoft.com/office/drawing/2014/main" id="{C749926B-2BAD-B874-616F-65947AEE182A}"/>
              </a:ext>
            </a:extLst>
          </p:cNvPr>
          <p:cNvSpPr txBox="1">
            <a:spLocks/>
          </p:cNvSpPr>
          <p:nvPr/>
        </p:nvSpPr>
        <p:spPr>
          <a:xfrm>
            <a:off x="6095999" y="3128400"/>
            <a:ext cx="2733675" cy="512126"/>
          </a:xfrm>
          <a:prstGeom prst="rect">
            <a:avLst/>
          </a:prstGeom>
        </p:spPr>
        <p:txBody>
          <a:bodyPr vert="horz" lIns="0" tIns="45720" rIns="91440" bIns="45720" rtlCol="0" anchor="ctr">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100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37 Bolton Bold" pitchFamily="2" charset="77"/>
                <a:ea typeface="+mn-ea"/>
                <a:cs typeface="Arial" panose="020B0604020202020204" pitchFamily="34" charset="0"/>
              </a:rPr>
              <a:t>Cargo</a:t>
            </a:r>
            <a:endParaRPr kumimoji="0" lang="en-US" sz="1000" b="1" i="0" u="none" strike="noStrike" kern="1200" cap="none" spc="0" normalizeH="0" baseline="0" noProof="0">
              <a:ln>
                <a:noFill/>
              </a:ln>
              <a:solidFill>
                <a:srgbClr val="FFFFFF"/>
              </a:solidFill>
              <a:effectLst/>
              <a:uLnTx/>
              <a:uFillTx/>
              <a:latin typeface="F37 Bolton Bold" pitchFamily="2" charset="77"/>
              <a:ea typeface="+mn-ea"/>
              <a:cs typeface="Arial" panose="020B0604020202020204" pitchFamily="34" charset="0"/>
            </a:endParaRPr>
          </a:p>
        </p:txBody>
      </p:sp>
      <p:sp>
        <p:nvSpPr>
          <p:cNvPr id="12" name="Content Placeholder 4">
            <a:extLst>
              <a:ext uri="{FF2B5EF4-FFF2-40B4-BE49-F238E27FC236}">
                <a16:creationId xmlns:a16="http://schemas.microsoft.com/office/drawing/2014/main" id="{8827B308-0C42-E7DA-51E4-8CAD1CCB90E7}"/>
              </a:ext>
            </a:extLst>
          </p:cNvPr>
          <p:cNvSpPr txBox="1">
            <a:spLocks/>
          </p:cNvSpPr>
          <p:nvPr/>
        </p:nvSpPr>
        <p:spPr>
          <a:xfrm>
            <a:off x="4729162" y="5296913"/>
            <a:ext cx="2733675" cy="512126"/>
          </a:xfrm>
          <a:prstGeom prst="rect">
            <a:avLst/>
          </a:prstGeom>
        </p:spPr>
        <p:txBody>
          <a:bodyPr vert="horz" lIns="0" tIns="45720" rIns="91440" bIns="45720" rtlCol="0" anchor="ctr">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10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F37 Bolton Bold" pitchFamily="2" charset="77"/>
                <a:ea typeface="+mn-ea"/>
                <a:cs typeface="Arial" panose="020B0604020202020204" pitchFamily="34" charset="0"/>
              </a:rPr>
              <a:t>Hospitality</a:t>
            </a:r>
            <a:endParaRPr kumimoji="0" lang="en-US" sz="1000" b="1" i="0" u="none" strike="noStrike" kern="1200" cap="none" spc="0" normalizeH="0" baseline="0" noProof="0">
              <a:ln>
                <a:noFill/>
              </a:ln>
              <a:solidFill>
                <a:srgbClr val="000000"/>
              </a:solidFill>
              <a:effectLst/>
              <a:uLnTx/>
              <a:uFillTx/>
              <a:latin typeface="F37 Bolton Bold" pitchFamily="2" charset="77"/>
              <a:ea typeface="+mn-ea"/>
              <a:cs typeface="Arial" panose="020B0604020202020204" pitchFamily="34" charset="0"/>
            </a:endParaRPr>
          </a:p>
        </p:txBody>
      </p:sp>
      <p:sp>
        <p:nvSpPr>
          <p:cNvPr id="15" name="Content Placeholder 4">
            <a:extLst>
              <a:ext uri="{FF2B5EF4-FFF2-40B4-BE49-F238E27FC236}">
                <a16:creationId xmlns:a16="http://schemas.microsoft.com/office/drawing/2014/main" id="{82BC259B-BBFE-2AC0-7D2D-1A45B988B731}"/>
              </a:ext>
            </a:extLst>
          </p:cNvPr>
          <p:cNvSpPr txBox="1">
            <a:spLocks/>
          </p:cNvSpPr>
          <p:nvPr/>
        </p:nvSpPr>
        <p:spPr>
          <a:xfrm>
            <a:off x="3331180" y="4222045"/>
            <a:ext cx="2733675" cy="512126"/>
          </a:xfrm>
          <a:prstGeom prst="rect">
            <a:avLst/>
          </a:prstGeom>
        </p:spPr>
        <p:txBody>
          <a:bodyPr vert="horz" lIns="0" tIns="45720" rIns="91440" bIns="45720" rtlCol="0" anchor="ctr">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100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37 Bolton Bold" pitchFamily="2" charset="77"/>
                <a:ea typeface="+mn-ea"/>
                <a:cs typeface="Arial" panose="020B0604020202020204" pitchFamily="34" charset="0"/>
              </a:rPr>
              <a:t>Travel</a:t>
            </a:r>
            <a:br>
              <a:rPr kumimoji="0" lang="en-GB" sz="1400" b="1" i="0" u="none" strike="noStrike" kern="1200" cap="none" spc="0" normalizeH="0" baseline="0" noProof="0">
                <a:ln>
                  <a:noFill/>
                </a:ln>
                <a:solidFill>
                  <a:srgbClr val="FFFFFF"/>
                </a:solidFill>
                <a:effectLst/>
                <a:uLnTx/>
                <a:uFillTx/>
                <a:latin typeface="F37 Bolton Bold" pitchFamily="2" charset="77"/>
                <a:ea typeface="+mn-ea"/>
                <a:cs typeface="Arial" panose="020B0604020202020204" pitchFamily="34" charset="0"/>
              </a:rPr>
            </a:br>
            <a:r>
              <a:rPr kumimoji="0" lang="en-GB" sz="1400" b="1" i="0" u="none" strike="noStrike" kern="1200" cap="none" spc="0" normalizeH="0" baseline="0" noProof="0">
                <a:ln>
                  <a:noFill/>
                </a:ln>
                <a:solidFill>
                  <a:srgbClr val="FFFFFF"/>
                </a:solidFill>
                <a:effectLst/>
                <a:uLnTx/>
                <a:uFillTx/>
                <a:latin typeface="F37 Bolton Bold" pitchFamily="2" charset="77"/>
                <a:ea typeface="+mn-ea"/>
                <a:cs typeface="Arial" panose="020B0604020202020204" pitchFamily="34" charset="0"/>
              </a:rPr>
              <a:t>Tech</a:t>
            </a:r>
            <a:endParaRPr kumimoji="0" lang="en-US" sz="1000" b="1" i="0" u="none" strike="noStrike" kern="1200" cap="none" spc="0" normalizeH="0" baseline="0" noProof="0">
              <a:ln>
                <a:noFill/>
              </a:ln>
              <a:solidFill>
                <a:srgbClr val="FFFFFF"/>
              </a:solidFill>
              <a:effectLst/>
              <a:uLnTx/>
              <a:uFillTx/>
              <a:latin typeface="F37 Bolton Bold" pitchFamily="2" charset="77"/>
              <a:ea typeface="+mn-ea"/>
              <a:cs typeface="Arial" panose="020B0604020202020204" pitchFamily="34" charset="0"/>
            </a:endParaRPr>
          </a:p>
        </p:txBody>
      </p:sp>
      <p:sp>
        <p:nvSpPr>
          <p:cNvPr id="17" name="Content Placeholder 4">
            <a:extLst>
              <a:ext uri="{FF2B5EF4-FFF2-40B4-BE49-F238E27FC236}">
                <a16:creationId xmlns:a16="http://schemas.microsoft.com/office/drawing/2014/main" id="{C9C714E3-B510-7D7B-94A3-863CBDCB596C}"/>
              </a:ext>
            </a:extLst>
          </p:cNvPr>
          <p:cNvSpPr txBox="1">
            <a:spLocks/>
          </p:cNvSpPr>
          <p:nvPr/>
        </p:nvSpPr>
        <p:spPr>
          <a:xfrm>
            <a:off x="8373237" y="3916667"/>
            <a:ext cx="3096756" cy="195664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12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Arial" panose="020B0604020202020204" pitchFamily="34" charset="0"/>
              </a:rPr>
              <a:t>Cargo</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Change</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alerts</a:t>
            </a:r>
            <a:r>
              <a:rPr kumimoji="0" lang="en-US" sz="1100" b="0" i="0" u="none" strike="noStrike" kern="1200" cap="none" spc="3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on</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live</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flights</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when</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status</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changes</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to</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enable</a:t>
            </a:r>
            <a:r>
              <a:rPr kumimoji="0" lang="en-US" sz="1100" b="0" i="0" u="none" strike="noStrike" kern="1200" cap="none" spc="2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them</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to</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respond</a:t>
            </a:r>
            <a:r>
              <a:rPr kumimoji="0" lang="en-US" sz="1100" b="0" i="0" u="none" strike="noStrike" kern="1200" cap="none" spc="3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rPr>
              <a:t>to</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delays</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5" normalizeH="0" baseline="0" noProof="0" dirty="0">
                <a:ln>
                  <a:noFill/>
                </a:ln>
                <a:solidFill>
                  <a:srgbClr val="000000"/>
                </a:solidFill>
                <a:effectLst/>
                <a:uLnTx/>
                <a:uFillTx/>
                <a:latin typeface="F37 Bolton Light" panose="00000400000000000000" pitchFamily="50" charset="0"/>
                <a:ea typeface="+mn-ea"/>
                <a:cs typeface="Calibri"/>
              </a:rPr>
              <a:t>or</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pick</a:t>
            </a:r>
            <a:r>
              <a:rPr kumimoji="0" lang="en-US" sz="1100" b="0" i="0" u="none" strike="noStrike" kern="1200" cap="none" spc="25"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5" normalizeH="0" baseline="0" noProof="0" dirty="0">
                <a:ln>
                  <a:noFill/>
                </a:ln>
                <a:solidFill>
                  <a:srgbClr val="000000"/>
                </a:solidFill>
                <a:effectLst/>
                <a:uLnTx/>
                <a:uFillTx/>
                <a:latin typeface="F37 Bolton Light" panose="00000400000000000000" pitchFamily="50" charset="0"/>
                <a:ea typeface="+mn-ea"/>
                <a:cs typeface="Calibri"/>
              </a:rPr>
              <a:t>up/drop</a:t>
            </a:r>
            <a:r>
              <a:rPr kumimoji="0" lang="en-US" sz="1100" b="0" i="0" u="none" strike="noStrike" kern="1200" cap="none" spc="4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off</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 </a:t>
            </a: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location</a:t>
            </a:r>
            <a:endParaRPr kumimoji="0" lang="en-US" sz="1100" b="0" i="0" u="none" strike="noStrike" kern="1200" cap="none" spc="-10" normalizeH="0" baseline="0" noProof="0" dirty="0">
              <a:ln>
                <a:noFill/>
              </a:ln>
              <a:solidFill>
                <a:srgbClr val="00AF50"/>
              </a:solidFill>
              <a:effectLst/>
              <a:uLnTx/>
              <a:uFillTx/>
              <a:latin typeface="Calibri"/>
              <a:ea typeface="+mn-ea"/>
              <a:cs typeface="Calibri"/>
            </a:endParaRP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lang="en-US" sz="1100" spc="-10" dirty="0">
                <a:solidFill>
                  <a:srgbClr val="000000"/>
                </a:solidFill>
                <a:latin typeface="F37 Bolton Light" panose="00000400000000000000" pitchFamily="50" charset="0"/>
                <a:cs typeface="Calibri"/>
              </a:rPr>
              <a:t>File for flights up to 52hr prior to departure and have them ready in a timely manner </a:t>
            </a: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r>
              <a:rPr kumimoji="0" lang="en-US" sz="1100" b="0" i="0" u="none" strike="noStrike" kern="1200" cap="none" spc="-10" normalizeH="0" baseline="0" noProof="0" dirty="0">
                <a:ln>
                  <a:noFill/>
                </a:ln>
                <a:solidFill>
                  <a:srgbClr val="000000"/>
                </a:solidFill>
                <a:effectLst/>
                <a:uLnTx/>
                <a:uFillTx/>
                <a:latin typeface="F37 Bolton Light" panose="00000400000000000000" pitchFamily="50" charset="0"/>
                <a:ea typeface="+mn-ea"/>
                <a:cs typeface="Calibri"/>
              </a:rPr>
              <a:t>Modify time sensitive shipments with estimated and actual delay times </a:t>
            </a:r>
            <a:endPar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Calibri"/>
            </a:endParaRPr>
          </a:p>
          <a:p>
            <a:pPr marL="302400" marR="0" lvl="0" indent="-302400" algn="l" defTabSz="914400" rtl="0" eaLnBrk="1" fontAlgn="auto" latinLnBrk="0" hangingPunct="1">
              <a:lnSpc>
                <a:spcPct val="110000"/>
              </a:lnSpc>
              <a:spcBef>
                <a:spcPts val="0"/>
              </a:spcBef>
              <a:spcAft>
                <a:spcPts val="400"/>
              </a:spcAft>
              <a:buClrTx/>
              <a:buSzTx/>
              <a:buFontTx/>
              <a:buBlip>
                <a:blip r:embed="rId3"/>
              </a:buBlip>
              <a:tabLst>
                <a:tab pos="457200" algn="l"/>
              </a:tabLst>
              <a:defRPr/>
            </a:pPr>
            <a:endParaRPr kumimoji="0" lang="en-US" sz="11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222936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DATA POINTS AVAILABLE</a:t>
            </a:r>
            <a:endParaRPr lang="en-US" sz="3600" spc="-150" dirty="0"/>
          </a:p>
        </p:txBody>
      </p:sp>
      <p:sp>
        <p:nvSpPr>
          <p:cNvPr id="3" name="TextBox 2">
            <a:extLst>
              <a:ext uri="{FF2B5EF4-FFF2-40B4-BE49-F238E27FC236}">
                <a16:creationId xmlns:a16="http://schemas.microsoft.com/office/drawing/2014/main" id="{2851E617-FDBF-31F8-C336-51BB5BBE561C}"/>
              </a:ext>
            </a:extLst>
          </p:cNvPr>
          <p:cNvSpPr txBox="1"/>
          <p:nvPr/>
        </p:nvSpPr>
        <p:spPr>
          <a:xfrm>
            <a:off x="766762" y="2006600"/>
            <a:ext cx="2869226" cy="2958547"/>
          </a:xfrm>
          <a:prstGeom prst="rect">
            <a:avLst/>
          </a:prstGeom>
        </p:spPr>
        <p:txBody>
          <a:bodyPr wrap="square" lIns="0" rtlCol="0" anchor="t">
            <a:noAutofit/>
          </a:bodyPr>
          <a:lstStyle/>
          <a:p>
            <a:pPr marL="0" marR="0" lvl="0" indent="0" algn="l" defTabSz="914400" rtl="0" eaLnBrk="1" fontAlgn="auto" latinLnBrk="0" hangingPunct="1">
              <a:lnSpc>
                <a:spcPct val="110000"/>
              </a:lnSpc>
              <a:spcBef>
                <a:spcPts val="100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t>Non Timed Status Data </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Flight Status (e.g. delayed)</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Aircraft Reg/Tail Number</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Aircraft Type IATA</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Aircraft Type ICAO</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Actual Term (Dept &amp; Arrival)</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Gate (Dept &amp; Arrival)</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Diversion Airport IATA</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Diversion Airport ICAO</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Baggage</a:t>
            </a:r>
          </a:p>
        </p:txBody>
      </p:sp>
      <p:sp>
        <p:nvSpPr>
          <p:cNvPr id="7" name="TextBox 6">
            <a:extLst>
              <a:ext uri="{FF2B5EF4-FFF2-40B4-BE49-F238E27FC236}">
                <a16:creationId xmlns:a16="http://schemas.microsoft.com/office/drawing/2014/main" id="{1D48F548-8320-A512-538C-08A50761B15C}"/>
              </a:ext>
            </a:extLst>
          </p:cNvPr>
          <p:cNvSpPr txBox="1"/>
          <p:nvPr/>
        </p:nvSpPr>
        <p:spPr>
          <a:xfrm>
            <a:off x="4273210" y="2006600"/>
            <a:ext cx="3600790" cy="2958547"/>
          </a:xfrm>
          <a:prstGeom prst="rect">
            <a:avLst/>
          </a:prstGeom>
        </p:spPr>
        <p:txBody>
          <a:bodyPr wrap="square" lIns="0" rtlCol="0" anchor="t">
            <a:noAutofit/>
          </a:bodyPr>
          <a:lstStyle/>
          <a:p>
            <a:pPr marL="0" marR="0" lvl="0" indent="0" algn="l" defTabSz="914400" rtl="0" eaLnBrk="1" fontAlgn="auto" latinLnBrk="0" hangingPunct="1">
              <a:lnSpc>
                <a:spcPct val="110000"/>
              </a:lnSpc>
              <a:spcBef>
                <a:spcPts val="100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t>Timed Status Elements</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Out Gate Timeliness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(delayed, on time, early)</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Est &amp; Actual Out Gate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(UTC + Local)</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Est &amp; Actual Off Ground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(UTC + Local)</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Est &amp; Actual On Ground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(UTC + Local)</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In Gate Timeliness (delayed,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on time, early)</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Est &amp; Actual In Gate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(UTC + Local) Delay Minutes/ </a:t>
            </a:r>
            <a:b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Variation (from Sched Dept to Sched Arrival) </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lang="en-GB" sz="1400" dirty="0">
                <a:solidFill>
                  <a:srgbClr val="000000"/>
                </a:solidFill>
                <a:latin typeface="F37 Bolton Light" pitchFamily="2" charset="77"/>
              </a:rPr>
              <a:t>General Aviation (GA) and Unscheduled Flights included (NAM only) </a:t>
            </a:r>
            <a:endPar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endParaRPr>
          </a:p>
        </p:txBody>
      </p:sp>
      <p:sp>
        <p:nvSpPr>
          <p:cNvPr id="8" name="TextBox 7">
            <a:extLst>
              <a:ext uri="{FF2B5EF4-FFF2-40B4-BE49-F238E27FC236}">
                <a16:creationId xmlns:a16="http://schemas.microsoft.com/office/drawing/2014/main" id="{21B49095-0D39-DB57-F132-89CD04796AB5}"/>
              </a:ext>
            </a:extLst>
          </p:cNvPr>
          <p:cNvSpPr txBox="1"/>
          <p:nvPr/>
        </p:nvSpPr>
        <p:spPr>
          <a:xfrm>
            <a:off x="7874000" y="2006600"/>
            <a:ext cx="2324781" cy="317336"/>
          </a:xfrm>
          <a:prstGeom prst="rect">
            <a:avLst/>
          </a:prstGeom>
        </p:spPr>
        <p:txBody>
          <a:bodyPr wrap="square" lIns="0" rtlCol="0" anchor="t">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t>Technical Data</a:t>
            </a:r>
            <a:endParaRPr kumimoji="0" lang="en-GB" sz="1200" b="0" i="0" u="none" strike="noStrike" kern="1200" cap="none" spc="0" normalizeH="0" baseline="0" noProof="0" dirty="0">
              <a:ln>
                <a:noFill/>
              </a:ln>
              <a:solidFill>
                <a:srgbClr val="000000"/>
              </a:solidFill>
              <a:effectLst/>
              <a:uLnTx/>
              <a:uFillTx/>
              <a:latin typeface="F37 Bolton Light" pitchFamily="2" charset="77"/>
              <a:ea typeface="+mn-ea"/>
              <a:cs typeface="+mn-cs"/>
            </a:endParaRPr>
          </a:p>
        </p:txBody>
      </p:sp>
      <p:sp>
        <p:nvSpPr>
          <p:cNvPr id="9" name="TextBox 8">
            <a:extLst>
              <a:ext uri="{FF2B5EF4-FFF2-40B4-BE49-F238E27FC236}">
                <a16:creationId xmlns:a16="http://schemas.microsoft.com/office/drawing/2014/main" id="{61E4D5E3-E695-E713-8FD2-2427802316CD}"/>
              </a:ext>
            </a:extLst>
          </p:cNvPr>
          <p:cNvSpPr txBox="1"/>
          <p:nvPr/>
        </p:nvSpPr>
        <p:spPr>
          <a:xfrm>
            <a:off x="7866381" y="2404333"/>
            <a:ext cx="3054123" cy="1959429"/>
          </a:xfrm>
          <a:prstGeom prst="rect">
            <a:avLst/>
          </a:prstGeom>
        </p:spPr>
        <p:txBody>
          <a:bodyPr wrap="square" lIns="0" rtlCol="0" anchor="t">
            <a:noAutofit/>
          </a:bodyPr>
          <a:lstStyle/>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Document Type</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Message Timestamp</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Message ID</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Operating Instance Key</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Status Key</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Marketing Instance Key(s)</a:t>
            </a:r>
          </a:p>
          <a:p>
            <a:pPr marL="302400" marR="0" lvl="0" indent="-302400" algn="l" defTabSz="914400" rtl="0" eaLnBrk="1" fontAlgn="auto" latinLnBrk="0" hangingPunct="1">
              <a:lnSpc>
                <a:spcPct val="110000"/>
              </a:lnSpc>
              <a:spcBef>
                <a:spcPts val="400"/>
              </a:spcBef>
              <a:spcAft>
                <a:spcPts val="0"/>
              </a:spcAft>
              <a:buClrTx/>
              <a:buSzTx/>
              <a:buFontTx/>
              <a:buBlip>
                <a:blip r:embed="rId3"/>
              </a:buBlip>
              <a:tabLst/>
              <a:defRPr/>
            </a:pPr>
            <a:r>
              <a:rPr kumimoji="0" lang="en-GB" sz="1400" b="0" i="0" u="none" strike="noStrike" kern="1200" cap="none" spc="0" normalizeH="0" baseline="0" noProof="0" dirty="0">
                <a:ln>
                  <a:noFill/>
                </a:ln>
                <a:solidFill>
                  <a:srgbClr val="000000"/>
                </a:solidFill>
                <a:effectLst/>
                <a:uLnTx/>
                <a:uFillTx/>
                <a:latin typeface="F37 Bolton Light" pitchFamily="2" charset="77"/>
                <a:ea typeface="+mn-ea"/>
                <a:cs typeface="+mn-cs"/>
              </a:rPr>
              <a:t>Alert ID</a:t>
            </a:r>
          </a:p>
        </p:txBody>
      </p:sp>
    </p:spTree>
    <p:extLst>
      <p:ext uri="{BB962C8B-B14F-4D97-AF65-F5344CB8AC3E}">
        <p14:creationId xmlns:p14="http://schemas.microsoft.com/office/powerpoint/2010/main" val="318448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HOW DOES IT WORK?</a:t>
            </a:r>
            <a:endParaRPr lang="en-US" sz="3600" spc="-150" dirty="0"/>
          </a:p>
        </p:txBody>
      </p:sp>
      <p:pic>
        <p:nvPicPr>
          <p:cNvPr id="3" name="Picture 2" descr="Diagram, timeline&#10;&#10;Description automatically generated">
            <a:extLst>
              <a:ext uri="{FF2B5EF4-FFF2-40B4-BE49-F238E27FC236}">
                <a16:creationId xmlns:a16="http://schemas.microsoft.com/office/drawing/2014/main" id="{F764CC7B-997B-5413-7F2C-DBB7E1114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4191" y="1344507"/>
            <a:ext cx="8183618" cy="4937101"/>
          </a:xfrm>
          <a:prstGeom prst="rect">
            <a:avLst/>
          </a:prstGeom>
        </p:spPr>
      </p:pic>
    </p:spTree>
    <p:extLst>
      <p:ext uri="{BB962C8B-B14F-4D97-AF65-F5344CB8AC3E}">
        <p14:creationId xmlns:p14="http://schemas.microsoft.com/office/powerpoint/2010/main" val="43772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ppCenter Demo for a Smart Hotel app being distributed to users and test run.">
            <a:extLst>
              <a:ext uri="{FF2B5EF4-FFF2-40B4-BE49-F238E27FC236}">
                <a16:creationId xmlns:a16="http://schemas.microsoft.com/office/drawing/2014/main" id="{BFBFC4F6-512A-2ACC-E2CC-70D3F0C92A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3149" y="1829662"/>
            <a:ext cx="6836187" cy="384535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WHAT IS AN EVENT HUB?</a:t>
            </a:r>
            <a:endParaRPr lang="en-US" sz="3600" spc="-150" dirty="0"/>
          </a:p>
        </p:txBody>
      </p:sp>
      <p:sp>
        <p:nvSpPr>
          <p:cNvPr id="4" name="TextBox 3">
            <a:extLst>
              <a:ext uri="{FF2B5EF4-FFF2-40B4-BE49-F238E27FC236}">
                <a16:creationId xmlns:a16="http://schemas.microsoft.com/office/drawing/2014/main" id="{3DD61587-BC49-C93B-FA97-7F361D626AB7}"/>
              </a:ext>
            </a:extLst>
          </p:cNvPr>
          <p:cNvSpPr txBox="1"/>
          <p:nvPr/>
        </p:nvSpPr>
        <p:spPr>
          <a:xfrm>
            <a:off x="839915" y="2424122"/>
            <a:ext cx="3413351" cy="3439169"/>
          </a:xfrm>
          <a:prstGeom prst="rect">
            <a:avLst/>
          </a:prstGeom>
        </p:spPr>
        <p:txBody>
          <a:bodyPr wrap="square" lIns="0" rtlCol="0" anchor="t">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t>Azure Event Hubs is a big data streaming platform and event ingestion service. It can receive and process </a:t>
            </a: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t>millions </a:t>
            </a:r>
            <a:b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b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t>of events per second</a:t>
            </a:r>
            <a: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t>.</a:t>
            </a:r>
          </a:p>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t>Data sent to an event hub can be transformed and stored by using any real-time analytics provider or batching/storage adapters.</a:t>
            </a:r>
            <a:endPar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Arial" panose="020B0604020202020204" pitchFamily="34" charset="0"/>
            </a:endParaRPr>
          </a:p>
        </p:txBody>
      </p:sp>
      <p:pic>
        <p:nvPicPr>
          <p:cNvPr id="3" name="Picture 2">
            <a:extLst>
              <a:ext uri="{FF2B5EF4-FFF2-40B4-BE49-F238E27FC236}">
                <a16:creationId xmlns:a16="http://schemas.microsoft.com/office/drawing/2014/main" id="{6A787F35-8B5A-AE76-EB43-F3043874DB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66984" y="713434"/>
            <a:ext cx="1228635" cy="35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4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09D966-BA52-419E-DF0C-754F380EA879}"/>
              </a:ext>
            </a:extLst>
          </p:cNvPr>
          <p:cNvGrpSpPr/>
          <p:nvPr/>
        </p:nvGrpSpPr>
        <p:grpSpPr>
          <a:xfrm>
            <a:off x="2014220" y="1916684"/>
            <a:ext cx="9976104" cy="3456432"/>
            <a:chOff x="5821218" y="2237466"/>
            <a:chExt cx="6787217" cy="2274658"/>
          </a:xfrm>
        </p:grpSpPr>
        <p:grpSp>
          <p:nvGrpSpPr>
            <p:cNvPr id="5" name="Group 4">
              <a:extLst>
                <a:ext uri="{FF2B5EF4-FFF2-40B4-BE49-F238E27FC236}">
                  <a16:creationId xmlns:a16="http://schemas.microsoft.com/office/drawing/2014/main" id="{2EF09E08-143E-15A6-DDC4-3D7E0895BCD2}"/>
                </a:ext>
              </a:extLst>
            </p:cNvPr>
            <p:cNvGrpSpPr/>
            <p:nvPr/>
          </p:nvGrpSpPr>
          <p:grpSpPr>
            <a:xfrm>
              <a:off x="5821218" y="3641912"/>
              <a:ext cx="2645450" cy="870212"/>
              <a:chOff x="5821218" y="3733651"/>
              <a:chExt cx="2645450" cy="870212"/>
            </a:xfrm>
          </p:grpSpPr>
          <p:sp>
            <p:nvSpPr>
              <p:cNvPr id="19" name="Title 2">
                <a:extLst>
                  <a:ext uri="{FF2B5EF4-FFF2-40B4-BE49-F238E27FC236}">
                    <a16:creationId xmlns:a16="http://schemas.microsoft.com/office/drawing/2014/main" id="{5582EBE2-23E3-B561-C708-DB0AA3FB8279}"/>
                  </a:ext>
                </a:extLst>
              </p:cNvPr>
              <p:cNvSpPr txBox="1">
                <a:spLocks/>
              </p:cNvSpPr>
              <p:nvPr/>
            </p:nvSpPr>
            <p:spPr>
              <a:xfrm>
                <a:off x="7267601" y="3852408"/>
                <a:ext cx="1199067" cy="751455"/>
              </a:xfrm>
              <a:prstGeom prst="rect">
                <a:avLst/>
              </a:prstGeom>
            </p:spPr>
            <p:txBody>
              <a:bodyPr vert="horz" lIns="0" tIns="45720" rIns="91440" bIns="45720" rtlCol="0" anchor="ctr">
                <a:noAutofit/>
              </a:bodyPr>
              <a:lstStyle>
                <a:lvl1pPr marL="0" algn="l" defTabSz="914400" rtl="0" eaLnBrk="1" latinLnBrk="0" hangingPunct="1">
                  <a:lnSpc>
                    <a:spcPct val="80000"/>
                  </a:lnSpc>
                  <a:spcBef>
                    <a:spcPct val="0"/>
                  </a:spcBef>
                  <a:buNone/>
                  <a:defRPr lang="en-US" sz="3200" b="1" kern="1200" spc="0" dirty="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3200" b="1" i="0" u="none" strike="noStrike" kern="1200" cap="none" spc="-150" normalizeH="0" baseline="0" noProof="0" dirty="0">
                    <a:ln>
                      <a:noFill/>
                    </a:ln>
                    <a:solidFill>
                      <a:srgbClr val="FFD602"/>
                    </a:solidFill>
                    <a:effectLst/>
                    <a:uLnTx/>
                    <a:uFillTx/>
                    <a:latin typeface="DIN Condensed Light" panose="020B0506040000020204" pitchFamily="34" charset="77"/>
                    <a:ea typeface="DIN Condensed Light" panose="020B0506040000020204" pitchFamily="34" charset="77"/>
                    <a:cs typeface="+mj-cs"/>
                  </a:rPr>
                  <a:t>STATUS</a:t>
                </a:r>
                <a:r>
                  <a:rPr kumimoji="0" lang="en-GB" sz="32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t> </a:t>
                </a:r>
                <a:br>
                  <a:rPr kumimoji="0" lang="en-GB" sz="32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br>
                <a:r>
                  <a:rPr kumimoji="0" lang="en-GB" sz="32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t>ALERTS</a:t>
                </a:r>
              </a:p>
            </p:txBody>
          </p:sp>
          <p:pic>
            <p:nvPicPr>
              <p:cNvPr id="20" name="Picture 19" descr="A picture containing dark, night sky&#10;&#10;Description automatically generated">
                <a:extLst>
                  <a:ext uri="{FF2B5EF4-FFF2-40B4-BE49-F238E27FC236}">
                    <a16:creationId xmlns:a16="http://schemas.microsoft.com/office/drawing/2014/main" id="{5F121811-9EE9-321D-1A8A-E5F3A3BB17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1218" y="3733651"/>
                <a:ext cx="1383009" cy="860164"/>
              </a:xfrm>
              <a:prstGeom prst="rect">
                <a:avLst/>
              </a:prstGeom>
            </p:spPr>
          </p:pic>
        </p:grpSp>
        <p:grpSp>
          <p:nvGrpSpPr>
            <p:cNvPr id="6" name="Group 5">
              <a:extLst>
                <a:ext uri="{FF2B5EF4-FFF2-40B4-BE49-F238E27FC236}">
                  <a16:creationId xmlns:a16="http://schemas.microsoft.com/office/drawing/2014/main" id="{1FBBCFCF-FE6D-654D-737A-F8F67D609EDE}"/>
                </a:ext>
              </a:extLst>
            </p:cNvPr>
            <p:cNvGrpSpPr/>
            <p:nvPr/>
          </p:nvGrpSpPr>
          <p:grpSpPr>
            <a:xfrm>
              <a:off x="6540140" y="2237466"/>
              <a:ext cx="2258742" cy="751455"/>
              <a:chOff x="6540140" y="2063801"/>
              <a:chExt cx="2258742" cy="751455"/>
            </a:xfrm>
          </p:grpSpPr>
          <p:pic>
            <p:nvPicPr>
              <p:cNvPr id="17" name="Graphic 16">
                <a:extLst>
                  <a:ext uri="{FF2B5EF4-FFF2-40B4-BE49-F238E27FC236}">
                    <a16:creationId xmlns:a16="http://schemas.microsoft.com/office/drawing/2014/main" id="{C69AC187-A81E-1E22-2C83-950B2817FF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0140" y="2145322"/>
                <a:ext cx="500405" cy="538898"/>
              </a:xfrm>
              <a:prstGeom prst="rect">
                <a:avLst/>
              </a:prstGeom>
            </p:spPr>
          </p:pic>
          <p:sp>
            <p:nvSpPr>
              <p:cNvPr id="18" name="Title 2">
                <a:extLst>
                  <a:ext uri="{FF2B5EF4-FFF2-40B4-BE49-F238E27FC236}">
                    <a16:creationId xmlns:a16="http://schemas.microsoft.com/office/drawing/2014/main" id="{E20E69D0-D301-A604-E85F-6C9A3B934626}"/>
                  </a:ext>
                </a:extLst>
              </p:cNvPr>
              <p:cNvSpPr txBox="1">
                <a:spLocks/>
              </p:cNvSpPr>
              <p:nvPr/>
            </p:nvSpPr>
            <p:spPr>
              <a:xfrm>
                <a:off x="7267601" y="2063801"/>
                <a:ext cx="1531281" cy="751455"/>
              </a:xfrm>
              <a:prstGeom prst="rect">
                <a:avLst/>
              </a:prstGeom>
            </p:spPr>
            <p:txBody>
              <a:bodyPr vert="horz" lIns="0" tIns="45720" rIns="91440" bIns="45720" rtlCol="0" anchor="ctr">
                <a:noAutofit/>
              </a:bodyPr>
              <a:lstStyle>
                <a:lvl1pPr marL="0" algn="l" defTabSz="914400" rtl="0" eaLnBrk="1" latinLnBrk="0" hangingPunct="1">
                  <a:lnSpc>
                    <a:spcPct val="80000"/>
                  </a:lnSpc>
                  <a:spcBef>
                    <a:spcPct val="0"/>
                  </a:spcBef>
                  <a:buNone/>
                  <a:defRPr lang="en-US" sz="3200" b="1" kern="1200" spc="0" dirty="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3200" b="1" i="0" u="none" strike="noStrike" kern="1200" cap="none" spc="-150" normalizeH="0" baseline="0" noProof="0" dirty="0">
                    <a:ln>
                      <a:noFill/>
                    </a:ln>
                    <a:solidFill>
                      <a:srgbClr val="FFD602"/>
                    </a:solidFill>
                    <a:effectLst/>
                    <a:uLnTx/>
                    <a:uFillTx/>
                    <a:latin typeface="DIN Condensed Light" panose="020B0506040000020204" pitchFamily="34" charset="77"/>
                    <a:ea typeface="DIN Condensed Light" panose="020B0506040000020204" pitchFamily="34" charset="77"/>
                    <a:cs typeface="+mj-cs"/>
                  </a:rPr>
                  <a:t>SCHEDULE</a:t>
                </a:r>
                <a:r>
                  <a:rPr kumimoji="0" lang="en-GB" sz="32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t> </a:t>
                </a:r>
                <a:br>
                  <a:rPr kumimoji="0" lang="en-GB" sz="32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br>
                <a:r>
                  <a:rPr kumimoji="0" lang="en-GB" sz="32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t>ALERTS</a:t>
                </a:r>
              </a:p>
            </p:txBody>
          </p:sp>
        </p:grpSp>
        <p:sp>
          <p:nvSpPr>
            <p:cNvPr id="7" name="Title 11">
              <a:extLst>
                <a:ext uri="{FF2B5EF4-FFF2-40B4-BE49-F238E27FC236}">
                  <a16:creationId xmlns:a16="http://schemas.microsoft.com/office/drawing/2014/main" id="{16D95B11-1DBD-8CBA-EF75-4282ACDEEF95}"/>
                </a:ext>
              </a:extLst>
            </p:cNvPr>
            <p:cNvSpPr txBox="1">
              <a:spLocks/>
            </p:cNvSpPr>
            <p:nvPr/>
          </p:nvSpPr>
          <p:spPr>
            <a:xfrm>
              <a:off x="9822681" y="3226590"/>
              <a:ext cx="2785754" cy="743429"/>
            </a:xfrm>
            <a:prstGeom prst="rect">
              <a:avLst/>
            </a:prstGeom>
          </p:spPr>
          <p:txBody>
            <a:bodyPr anchor="b">
              <a:noAutofit/>
            </a:bodyPr>
            <a:lstStyle>
              <a:lvl1pPr algn="l" defTabSz="914400" rtl="0" eaLnBrk="1" latinLnBrk="0" hangingPunct="1">
                <a:lnSpc>
                  <a:spcPct val="80000"/>
                </a:lnSpc>
                <a:spcBef>
                  <a:spcPct val="0"/>
                </a:spcBef>
                <a:buNone/>
                <a:defRPr sz="3200" b="0" i="0" kern="1200">
                  <a:solidFill>
                    <a:schemeClr val="tx1"/>
                  </a:solidFill>
                  <a:latin typeface="DIN Condensed" pitchFamily="2" charset="0"/>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4800" b="0" i="0" u="none" strike="noStrike" kern="1200" cap="none" spc="-150" normalizeH="0" baseline="0" noProof="0" dirty="0">
                  <a:ln>
                    <a:noFill/>
                  </a:ln>
                  <a:solidFill>
                    <a:srgbClr val="000000"/>
                  </a:solidFill>
                  <a:effectLst/>
                  <a:uLnTx/>
                  <a:uFillTx/>
                  <a:latin typeface="DIN Condensed" panose="020B0606040000020204" pitchFamily="34" charset="77"/>
                  <a:ea typeface="+mj-ea"/>
                  <a:cs typeface="+mj-cs"/>
                </a:rPr>
                <a:t>FLIGHT</a:t>
              </a:r>
              <a:br>
                <a:rPr kumimoji="0" lang="en-GB" sz="4800" b="0" i="0" u="none" strike="noStrike" kern="1200" cap="none" spc="-150" normalizeH="0" baseline="0" noProof="0" dirty="0">
                  <a:ln>
                    <a:noFill/>
                  </a:ln>
                  <a:solidFill>
                    <a:srgbClr val="000000"/>
                  </a:solidFill>
                  <a:effectLst/>
                  <a:uLnTx/>
                  <a:uFillTx/>
                  <a:latin typeface="DIN Condensed" panose="020B0606040000020204" pitchFamily="34" charset="77"/>
                  <a:ea typeface="+mj-ea"/>
                  <a:cs typeface="+mj-cs"/>
                </a:rPr>
              </a:br>
              <a:r>
                <a:rPr kumimoji="0" lang="en-GB" sz="4800" b="0" i="0" u="none" strike="noStrike" kern="1200" cap="none" spc="-150" normalizeH="0" baseline="0" noProof="0" dirty="0">
                  <a:ln>
                    <a:noFill/>
                  </a:ln>
                  <a:solidFill>
                    <a:srgbClr val="000000"/>
                  </a:solidFill>
                  <a:effectLst/>
                  <a:uLnTx/>
                  <a:uFillTx/>
                  <a:latin typeface="DIN Condensed" panose="020B0606040000020204" pitchFamily="34" charset="77"/>
                  <a:ea typeface="+mj-ea"/>
                  <a:cs typeface="+mj-cs"/>
                </a:rPr>
                <a:t>INFO</a:t>
              </a:r>
              <a:br>
                <a:rPr kumimoji="0" lang="en-GB" sz="4800" b="0" i="0" u="none" strike="noStrike" kern="1200" cap="none" spc="-150" normalizeH="0" baseline="0" noProof="0" dirty="0">
                  <a:ln>
                    <a:noFill/>
                  </a:ln>
                  <a:solidFill>
                    <a:srgbClr val="000000"/>
                  </a:solidFill>
                  <a:effectLst/>
                  <a:uLnTx/>
                  <a:uFillTx/>
                  <a:latin typeface="DIN Condensed" panose="020B0606040000020204" pitchFamily="34" charset="77"/>
                  <a:ea typeface="+mj-ea"/>
                  <a:cs typeface="+mj-cs"/>
                </a:rPr>
              </a:br>
              <a:r>
                <a:rPr kumimoji="0" lang="en-GB" sz="4800" b="0" i="0" u="none" strike="noStrike" kern="1200" cap="none" spc="-150" normalizeH="0" baseline="0" noProof="0" dirty="0">
                  <a:ln>
                    <a:noFill/>
                  </a:ln>
                  <a:solidFill>
                    <a:srgbClr val="000000"/>
                  </a:solidFill>
                  <a:effectLst/>
                  <a:uLnTx/>
                  <a:uFillTx/>
                  <a:latin typeface="DIN Condensed" panose="020B0606040000020204" pitchFamily="34" charset="77"/>
                  <a:ea typeface="+mj-ea"/>
                  <a:cs typeface="+mj-cs"/>
                </a:rPr>
                <a:t>ALERTS</a:t>
              </a:r>
            </a:p>
          </p:txBody>
        </p:sp>
        <p:grpSp>
          <p:nvGrpSpPr>
            <p:cNvPr id="8" name="Group 7">
              <a:extLst>
                <a:ext uri="{FF2B5EF4-FFF2-40B4-BE49-F238E27FC236}">
                  <a16:creationId xmlns:a16="http://schemas.microsoft.com/office/drawing/2014/main" id="{6C826998-96E0-BC6D-0E04-A86C246C048E}"/>
                </a:ext>
              </a:extLst>
            </p:cNvPr>
            <p:cNvGrpSpPr/>
            <p:nvPr/>
          </p:nvGrpSpPr>
          <p:grpSpPr>
            <a:xfrm>
              <a:off x="8364350" y="2700763"/>
              <a:ext cx="1383009" cy="1192604"/>
              <a:chOff x="8364350" y="2538493"/>
              <a:chExt cx="2197418" cy="1469367"/>
            </a:xfrm>
          </p:grpSpPr>
          <p:grpSp>
            <p:nvGrpSpPr>
              <p:cNvPr id="10" name="Group 9">
                <a:extLst>
                  <a:ext uri="{FF2B5EF4-FFF2-40B4-BE49-F238E27FC236}">
                    <a16:creationId xmlns:a16="http://schemas.microsoft.com/office/drawing/2014/main" id="{69BDD440-8CB4-DC1E-C272-60ABE1B518D1}"/>
                  </a:ext>
                </a:extLst>
              </p:cNvPr>
              <p:cNvGrpSpPr/>
              <p:nvPr/>
            </p:nvGrpSpPr>
            <p:grpSpPr>
              <a:xfrm flipV="1">
                <a:off x="8376861" y="2538493"/>
                <a:ext cx="1400617" cy="787912"/>
                <a:chOff x="7731090" y="2918249"/>
                <a:chExt cx="1018466" cy="727694"/>
              </a:xfrm>
            </p:grpSpPr>
            <p:cxnSp>
              <p:nvCxnSpPr>
                <p:cNvPr id="15" name="Straight Connector 14">
                  <a:extLst>
                    <a:ext uri="{FF2B5EF4-FFF2-40B4-BE49-F238E27FC236}">
                      <a16:creationId xmlns:a16="http://schemas.microsoft.com/office/drawing/2014/main" id="{B4A4C105-EF76-DBAB-D1E7-049C1DFE3DF5}"/>
                    </a:ext>
                  </a:extLst>
                </p:cNvPr>
                <p:cNvCxnSpPr>
                  <a:cxnSpLocks/>
                </p:cNvCxnSpPr>
                <p:nvPr/>
              </p:nvCxnSpPr>
              <p:spPr>
                <a:xfrm flipH="1">
                  <a:off x="8233128" y="2918249"/>
                  <a:ext cx="516428" cy="5121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Arc 46">
                  <a:extLst>
                    <a:ext uri="{FF2B5EF4-FFF2-40B4-BE49-F238E27FC236}">
                      <a16:creationId xmlns:a16="http://schemas.microsoft.com/office/drawing/2014/main" id="{C0E5529F-5D22-C6E9-8B76-946CB3F960E9}"/>
                    </a:ext>
                  </a:extLst>
                </p:cNvPr>
                <p:cNvSpPr/>
                <p:nvPr/>
              </p:nvSpPr>
              <p:spPr>
                <a:xfrm rot="10800000" flipH="1">
                  <a:off x="7731090" y="3425589"/>
                  <a:ext cx="507272" cy="220354"/>
                </a:xfrm>
                <a:custGeom>
                  <a:avLst/>
                  <a:gdLst>
                    <a:gd name="connsiteX0" fmla="*/ 230187 w 460375"/>
                    <a:gd name="connsiteY0" fmla="*/ 0 h 334557"/>
                    <a:gd name="connsiteX1" fmla="*/ 460375 w 460375"/>
                    <a:gd name="connsiteY1" fmla="*/ 167279 h 334557"/>
                    <a:gd name="connsiteX2" fmla="*/ 230188 w 460375"/>
                    <a:gd name="connsiteY2" fmla="*/ 167279 h 334557"/>
                    <a:gd name="connsiteX3" fmla="*/ 230187 w 460375"/>
                    <a:gd name="connsiteY3" fmla="*/ 0 h 334557"/>
                    <a:gd name="connsiteX0" fmla="*/ 230187 w 460375"/>
                    <a:gd name="connsiteY0" fmla="*/ 0 h 334557"/>
                    <a:gd name="connsiteX1" fmla="*/ 460375 w 460375"/>
                    <a:gd name="connsiteY1" fmla="*/ 167279 h 334557"/>
                    <a:gd name="connsiteX0" fmla="*/ 0 w 268288"/>
                    <a:gd name="connsiteY0" fmla="*/ 0 h 170454"/>
                    <a:gd name="connsiteX1" fmla="*/ 230188 w 268288"/>
                    <a:gd name="connsiteY1" fmla="*/ 167279 h 170454"/>
                    <a:gd name="connsiteX2" fmla="*/ 1 w 268288"/>
                    <a:gd name="connsiteY2" fmla="*/ 167279 h 170454"/>
                    <a:gd name="connsiteX3" fmla="*/ 0 w 268288"/>
                    <a:gd name="connsiteY3" fmla="*/ 0 h 170454"/>
                    <a:gd name="connsiteX0" fmla="*/ 0 w 268288"/>
                    <a:gd name="connsiteY0" fmla="*/ 0 h 170454"/>
                    <a:gd name="connsiteX1" fmla="*/ 268288 w 268288"/>
                    <a:gd name="connsiteY1" fmla="*/ 170454 h 170454"/>
                    <a:gd name="connsiteX0" fmla="*/ 0 w 268288"/>
                    <a:gd name="connsiteY0" fmla="*/ 0 h 170454"/>
                    <a:gd name="connsiteX1" fmla="*/ 230188 w 268288"/>
                    <a:gd name="connsiteY1" fmla="*/ 167279 h 170454"/>
                    <a:gd name="connsiteX2" fmla="*/ 1 w 268288"/>
                    <a:gd name="connsiteY2" fmla="*/ 167279 h 170454"/>
                    <a:gd name="connsiteX3" fmla="*/ 0 w 268288"/>
                    <a:gd name="connsiteY3" fmla="*/ 0 h 170454"/>
                    <a:gd name="connsiteX0" fmla="*/ 0 w 268288"/>
                    <a:gd name="connsiteY0" fmla="*/ 0 h 170454"/>
                    <a:gd name="connsiteX1" fmla="*/ 268288 w 268288"/>
                    <a:gd name="connsiteY1" fmla="*/ 170454 h 170454"/>
                    <a:gd name="connsiteX0" fmla="*/ 0 w 284163"/>
                    <a:gd name="connsiteY0" fmla="*/ 0 h 167279"/>
                    <a:gd name="connsiteX1" fmla="*/ 230188 w 284163"/>
                    <a:gd name="connsiteY1" fmla="*/ 167279 h 167279"/>
                    <a:gd name="connsiteX2" fmla="*/ 1 w 284163"/>
                    <a:gd name="connsiteY2" fmla="*/ 167279 h 167279"/>
                    <a:gd name="connsiteX3" fmla="*/ 0 w 284163"/>
                    <a:gd name="connsiteY3" fmla="*/ 0 h 167279"/>
                    <a:gd name="connsiteX0" fmla="*/ 0 w 284163"/>
                    <a:gd name="connsiteY0" fmla="*/ 0 h 167279"/>
                    <a:gd name="connsiteX1" fmla="*/ 284163 w 284163"/>
                    <a:gd name="connsiteY1" fmla="*/ 138704 h 167279"/>
                    <a:gd name="connsiteX0" fmla="*/ 0 w 284163"/>
                    <a:gd name="connsiteY0" fmla="*/ 0 h 167279"/>
                    <a:gd name="connsiteX1" fmla="*/ 230188 w 284163"/>
                    <a:gd name="connsiteY1" fmla="*/ 167279 h 167279"/>
                    <a:gd name="connsiteX2" fmla="*/ 1 w 284163"/>
                    <a:gd name="connsiteY2" fmla="*/ 167279 h 167279"/>
                    <a:gd name="connsiteX3" fmla="*/ 0 w 284163"/>
                    <a:gd name="connsiteY3" fmla="*/ 0 h 167279"/>
                    <a:gd name="connsiteX0" fmla="*/ 0 w 284163"/>
                    <a:gd name="connsiteY0" fmla="*/ 0 h 167279"/>
                    <a:gd name="connsiteX1" fmla="*/ 284163 w 284163"/>
                    <a:gd name="connsiteY1" fmla="*/ 138704 h 167279"/>
                    <a:gd name="connsiteX0" fmla="*/ 0 w 284163"/>
                    <a:gd name="connsiteY0" fmla="*/ 646 h 167925"/>
                    <a:gd name="connsiteX1" fmla="*/ 230188 w 284163"/>
                    <a:gd name="connsiteY1" fmla="*/ 167925 h 167925"/>
                    <a:gd name="connsiteX2" fmla="*/ 1 w 284163"/>
                    <a:gd name="connsiteY2" fmla="*/ 167925 h 167925"/>
                    <a:gd name="connsiteX3" fmla="*/ 0 w 284163"/>
                    <a:gd name="connsiteY3" fmla="*/ 646 h 167925"/>
                    <a:gd name="connsiteX0" fmla="*/ 0 w 284163"/>
                    <a:gd name="connsiteY0" fmla="*/ 646 h 167925"/>
                    <a:gd name="connsiteX1" fmla="*/ 55561 w 284163"/>
                    <a:gd name="connsiteY1" fmla="*/ 646 h 167925"/>
                    <a:gd name="connsiteX2" fmla="*/ 284163 w 284163"/>
                    <a:gd name="connsiteY2" fmla="*/ 139350 h 167925"/>
                    <a:gd name="connsiteX0" fmla="*/ 0 w 325438"/>
                    <a:gd name="connsiteY0" fmla="*/ 412 h 180391"/>
                    <a:gd name="connsiteX1" fmla="*/ 230188 w 325438"/>
                    <a:gd name="connsiteY1" fmla="*/ 167691 h 180391"/>
                    <a:gd name="connsiteX2" fmla="*/ 1 w 325438"/>
                    <a:gd name="connsiteY2" fmla="*/ 167691 h 180391"/>
                    <a:gd name="connsiteX3" fmla="*/ 0 w 325438"/>
                    <a:gd name="connsiteY3" fmla="*/ 412 h 180391"/>
                    <a:gd name="connsiteX0" fmla="*/ 0 w 325438"/>
                    <a:gd name="connsiteY0" fmla="*/ 412 h 180391"/>
                    <a:gd name="connsiteX1" fmla="*/ 55561 w 325438"/>
                    <a:gd name="connsiteY1" fmla="*/ 412 h 180391"/>
                    <a:gd name="connsiteX2" fmla="*/ 325438 w 325438"/>
                    <a:gd name="connsiteY2" fmla="*/ 180391 h 180391"/>
                    <a:gd name="connsiteX0" fmla="*/ 0 w 315913"/>
                    <a:gd name="connsiteY0" fmla="*/ 412 h 180391"/>
                    <a:gd name="connsiteX1" fmla="*/ 230188 w 315913"/>
                    <a:gd name="connsiteY1" fmla="*/ 167691 h 180391"/>
                    <a:gd name="connsiteX2" fmla="*/ 1 w 315913"/>
                    <a:gd name="connsiteY2" fmla="*/ 167691 h 180391"/>
                    <a:gd name="connsiteX3" fmla="*/ 0 w 315913"/>
                    <a:gd name="connsiteY3" fmla="*/ 412 h 180391"/>
                    <a:gd name="connsiteX0" fmla="*/ 0 w 315913"/>
                    <a:gd name="connsiteY0" fmla="*/ 412 h 180391"/>
                    <a:gd name="connsiteX1" fmla="*/ 55561 w 315913"/>
                    <a:gd name="connsiteY1" fmla="*/ 412 h 180391"/>
                    <a:gd name="connsiteX2" fmla="*/ 315913 w 315913"/>
                    <a:gd name="connsiteY2" fmla="*/ 180391 h 180391"/>
                    <a:gd name="connsiteX0" fmla="*/ 0 w 315913"/>
                    <a:gd name="connsiteY0" fmla="*/ 1056 h 181035"/>
                    <a:gd name="connsiteX1" fmla="*/ 230188 w 315913"/>
                    <a:gd name="connsiteY1" fmla="*/ 168335 h 181035"/>
                    <a:gd name="connsiteX2" fmla="*/ 1 w 315913"/>
                    <a:gd name="connsiteY2" fmla="*/ 168335 h 181035"/>
                    <a:gd name="connsiteX3" fmla="*/ 0 w 315913"/>
                    <a:gd name="connsiteY3" fmla="*/ 1056 h 181035"/>
                    <a:gd name="connsiteX0" fmla="*/ 0 w 315913"/>
                    <a:gd name="connsiteY0" fmla="*/ 1056 h 181035"/>
                    <a:gd name="connsiteX1" fmla="*/ 55561 w 315913"/>
                    <a:gd name="connsiteY1" fmla="*/ 1056 h 181035"/>
                    <a:gd name="connsiteX2" fmla="*/ 315913 w 315913"/>
                    <a:gd name="connsiteY2" fmla="*/ 181035 h 181035"/>
                    <a:gd name="connsiteX0" fmla="*/ 0 w 315913"/>
                    <a:gd name="connsiteY0" fmla="*/ 773 h 180752"/>
                    <a:gd name="connsiteX1" fmla="*/ 230188 w 315913"/>
                    <a:gd name="connsiteY1" fmla="*/ 168052 h 180752"/>
                    <a:gd name="connsiteX2" fmla="*/ 1 w 315913"/>
                    <a:gd name="connsiteY2" fmla="*/ 168052 h 180752"/>
                    <a:gd name="connsiteX3" fmla="*/ 0 w 315913"/>
                    <a:gd name="connsiteY3" fmla="*/ 773 h 180752"/>
                    <a:gd name="connsiteX0" fmla="*/ 0 w 315913"/>
                    <a:gd name="connsiteY0" fmla="*/ 773 h 180752"/>
                    <a:gd name="connsiteX1" fmla="*/ 55561 w 315913"/>
                    <a:gd name="connsiteY1" fmla="*/ 773 h 180752"/>
                    <a:gd name="connsiteX2" fmla="*/ 315913 w 315913"/>
                    <a:gd name="connsiteY2" fmla="*/ 180752 h 180752"/>
                    <a:gd name="connsiteX0" fmla="*/ 0 w 334963"/>
                    <a:gd name="connsiteY0" fmla="*/ 633 h 190137"/>
                    <a:gd name="connsiteX1" fmla="*/ 230188 w 334963"/>
                    <a:gd name="connsiteY1" fmla="*/ 167912 h 190137"/>
                    <a:gd name="connsiteX2" fmla="*/ 1 w 334963"/>
                    <a:gd name="connsiteY2" fmla="*/ 167912 h 190137"/>
                    <a:gd name="connsiteX3" fmla="*/ 0 w 334963"/>
                    <a:gd name="connsiteY3" fmla="*/ 633 h 190137"/>
                    <a:gd name="connsiteX0" fmla="*/ 0 w 334963"/>
                    <a:gd name="connsiteY0" fmla="*/ 633 h 190137"/>
                    <a:gd name="connsiteX1" fmla="*/ 55561 w 334963"/>
                    <a:gd name="connsiteY1" fmla="*/ 633 h 190137"/>
                    <a:gd name="connsiteX2" fmla="*/ 334963 w 334963"/>
                    <a:gd name="connsiteY2" fmla="*/ 190137 h 190137"/>
                    <a:gd name="connsiteX0" fmla="*/ 0 w 334963"/>
                    <a:gd name="connsiteY0" fmla="*/ 633 h 190137"/>
                    <a:gd name="connsiteX1" fmla="*/ 230188 w 334963"/>
                    <a:gd name="connsiteY1" fmla="*/ 167912 h 190137"/>
                    <a:gd name="connsiteX2" fmla="*/ 1 w 334963"/>
                    <a:gd name="connsiteY2" fmla="*/ 167912 h 190137"/>
                    <a:gd name="connsiteX3" fmla="*/ 0 w 334963"/>
                    <a:gd name="connsiteY3" fmla="*/ 633 h 190137"/>
                    <a:gd name="connsiteX0" fmla="*/ 0 w 334963"/>
                    <a:gd name="connsiteY0" fmla="*/ 633 h 190137"/>
                    <a:gd name="connsiteX1" fmla="*/ 55561 w 334963"/>
                    <a:gd name="connsiteY1" fmla="*/ 633 h 190137"/>
                    <a:gd name="connsiteX2" fmla="*/ 334963 w 334963"/>
                    <a:gd name="connsiteY2" fmla="*/ 190137 h 190137"/>
                    <a:gd name="connsiteX0" fmla="*/ 104775 w 439738"/>
                    <a:gd name="connsiteY0" fmla="*/ 633 h 190137"/>
                    <a:gd name="connsiteX1" fmla="*/ 334963 w 439738"/>
                    <a:gd name="connsiteY1" fmla="*/ 167912 h 190137"/>
                    <a:gd name="connsiteX2" fmla="*/ 104776 w 439738"/>
                    <a:gd name="connsiteY2" fmla="*/ 167912 h 190137"/>
                    <a:gd name="connsiteX3" fmla="*/ 104775 w 439738"/>
                    <a:gd name="connsiteY3" fmla="*/ 633 h 190137"/>
                    <a:gd name="connsiteX0" fmla="*/ 0 w 439738"/>
                    <a:gd name="connsiteY0" fmla="*/ 633 h 190137"/>
                    <a:gd name="connsiteX1" fmla="*/ 160336 w 439738"/>
                    <a:gd name="connsiteY1" fmla="*/ 633 h 190137"/>
                    <a:gd name="connsiteX2" fmla="*/ 439738 w 439738"/>
                    <a:gd name="connsiteY2" fmla="*/ 190137 h 190137"/>
                    <a:gd name="connsiteX0" fmla="*/ 69850 w 439738"/>
                    <a:gd name="connsiteY0" fmla="*/ 0 h 192679"/>
                    <a:gd name="connsiteX1" fmla="*/ 334963 w 439738"/>
                    <a:gd name="connsiteY1" fmla="*/ 170454 h 192679"/>
                    <a:gd name="connsiteX2" fmla="*/ 104776 w 439738"/>
                    <a:gd name="connsiteY2" fmla="*/ 170454 h 192679"/>
                    <a:gd name="connsiteX3" fmla="*/ 69850 w 439738"/>
                    <a:gd name="connsiteY3" fmla="*/ 0 h 192679"/>
                    <a:gd name="connsiteX0" fmla="*/ 0 w 439738"/>
                    <a:gd name="connsiteY0" fmla="*/ 3175 h 192679"/>
                    <a:gd name="connsiteX1" fmla="*/ 160336 w 439738"/>
                    <a:gd name="connsiteY1" fmla="*/ 3175 h 192679"/>
                    <a:gd name="connsiteX2" fmla="*/ 439738 w 439738"/>
                    <a:gd name="connsiteY2" fmla="*/ 192679 h 192679"/>
                  </a:gdLst>
                  <a:ahLst/>
                  <a:cxnLst>
                    <a:cxn ang="0">
                      <a:pos x="connsiteX0" y="connsiteY0"/>
                    </a:cxn>
                    <a:cxn ang="0">
                      <a:pos x="connsiteX1" y="connsiteY1"/>
                    </a:cxn>
                    <a:cxn ang="0">
                      <a:pos x="connsiteX2" y="connsiteY2"/>
                    </a:cxn>
                  </a:cxnLst>
                  <a:rect l="l" t="t" r="r" b="b"/>
                  <a:pathLst>
                    <a:path w="439738" h="192679" stroke="0" extrusionOk="0">
                      <a:moveTo>
                        <a:pt x="69850" y="0"/>
                      </a:moveTo>
                      <a:cubicBezTo>
                        <a:pt x="196979" y="0"/>
                        <a:pt x="334963" y="78068"/>
                        <a:pt x="334963" y="170454"/>
                      </a:cubicBezTo>
                      <a:lnTo>
                        <a:pt x="104776" y="170454"/>
                      </a:lnTo>
                      <a:cubicBezTo>
                        <a:pt x="104776" y="114694"/>
                        <a:pt x="69850" y="55760"/>
                        <a:pt x="69850" y="0"/>
                      </a:cubicBezTo>
                      <a:close/>
                    </a:path>
                    <a:path w="439738" h="192679" fill="none">
                      <a:moveTo>
                        <a:pt x="0" y="3175"/>
                      </a:moveTo>
                      <a:cubicBezTo>
                        <a:pt x="11906" y="4233"/>
                        <a:pt x="145454" y="1852"/>
                        <a:pt x="160336" y="3175"/>
                      </a:cubicBezTo>
                      <a:cubicBezTo>
                        <a:pt x="216029" y="-3175"/>
                        <a:pt x="284163" y="36793"/>
                        <a:pt x="439738" y="192679"/>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1C017ED4-6A0A-93F2-564E-37263842C760}"/>
                  </a:ext>
                </a:extLst>
              </p:cNvPr>
              <p:cNvGrpSpPr/>
              <p:nvPr/>
            </p:nvGrpSpPr>
            <p:grpSpPr>
              <a:xfrm>
                <a:off x="8364350" y="3326407"/>
                <a:ext cx="1400617" cy="681453"/>
                <a:chOff x="7731090" y="2918249"/>
                <a:chExt cx="1018466" cy="727694"/>
              </a:xfrm>
            </p:grpSpPr>
            <p:cxnSp>
              <p:nvCxnSpPr>
                <p:cNvPr id="13" name="Straight Connector 12">
                  <a:extLst>
                    <a:ext uri="{FF2B5EF4-FFF2-40B4-BE49-F238E27FC236}">
                      <a16:creationId xmlns:a16="http://schemas.microsoft.com/office/drawing/2014/main" id="{59B57BCD-7535-18CB-2982-16A3F2891539}"/>
                    </a:ext>
                  </a:extLst>
                </p:cNvPr>
                <p:cNvCxnSpPr>
                  <a:cxnSpLocks/>
                </p:cNvCxnSpPr>
                <p:nvPr/>
              </p:nvCxnSpPr>
              <p:spPr>
                <a:xfrm flipH="1">
                  <a:off x="8233128" y="2918249"/>
                  <a:ext cx="516428" cy="5121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Arc 46">
                  <a:extLst>
                    <a:ext uri="{FF2B5EF4-FFF2-40B4-BE49-F238E27FC236}">
                      <a16:creationId xmlns:a16="http://schemas.microsoft.com/office/drawing/2014/main" id="{616356A7-03FD-D94B-DBD3-3344D077FD30}"/>
                    </a:ext>
                  </a:extLst>
                </p:cNvPr>
                <p:cNvSpPr/>
                <p:nvPr/>
              </p:nvSpPr>
              <p:spPr>
                <a:xfrm rot="10800000" flipH="1">
                  <a:off x="7731090" y="3425589"/>
                  <a:ext cx="507272" cy="220354"/>
                </a:xfrm>
                <a:custGeom>
                  <a:avLst/>
                  <a:gdLst>
                    <a:gd name="connsiteX0" fmla="*/ 230187 w 460375"/>
                    <a:gd name="connsiteY0" fmla="*/ 0 h 334557"/>
                    <a:gd name="connsiteX1" fmla="*/ 460375 w 460375"/>
                    <a:gd name="connsiteY1" fmla="*/ 167279 h 334557"/>
                    <a:gd name="connsiteX2" fmla="*/ 230188 w 460375"/>
                    <a:gd name="connsiteY2" fmla="*/ 167279 h 334557"/>
                    <a:gd name="connsiteX3" fmla="*/ 230187 w 460375"/>
                    <a:gd name="connsiteY3" fmla="*/ 0 h 334557"/>
                    <a:gd name="connsiteX0" fmla="*/ 230187 w 460375"/>
                    <a:gd name="connsiteY0" fmla="*/ 0 h 334557"/>
                    <a:gd name="connsiteX1" fmla="*/ 460375 w 460375"/>
                    <a:gd name="connsiteY1" fmla="*/ 167279 h 334557"/>
                    <a:gd name="connsiteX0" fmla="*/ 0 w 268288"/>
                    <a:gd name="connsiteY0" fmla="*/ 0 h 170454"/>
                    <a:gd name="connsiteX1" fmla="*/ 230188 w 268288"/>
                    <a:gd name="connsiteY1" fmla="*/ 167279 h 170454"/>
                    <a:gd name="connsiteX2" fmla="*/ 1 w 268288"/>
                    <a:gd name="connsiteY2" fmla="*/ 167279 h 170454"/>
                    <a:gd name="connsiteX3" fmla="*/ 0 w 268288"/>
                    <a:gd name="connsiteY3" fmla="*/ 0 h 170454"/>
                    <a:gd name="connsiteX0" fmla="*/ 0 w 268288"/>
                    <a:gd name="connsiteY0" fmla="*/ 0 h 170454"/>
                    <a:gd name="connsiteX1" fmla="*/ 268288 w 268288"/>
                    <a:gd name="connsiteY1" fmla="*/ 170454 h 170454"/>
                    <a:gd name="connsiteX0" fmla="*/ 0 w 268288"/>
                    <a:gd name="connsiteY0" fmla="*/ 0 h 170454"/>
                    <a:gd name="connsiteX1" fmla="*/ 230188 w 268288"/>
                    <a:gd name="connsiteY1" fmla="*/ 167279 h 170454"/>
                    <a:gd name="connsiteX2" fmla="*/ 1 w 268288"/>
                    <a:gd name="connsiteY2" fmla="*/ 167279 h 170454"/>
                    <a:gd name="connsiteX3" fmla="*/ 0 w 268288"/>
                    <a:gd name="connsiteY3" fmla="*/ 0 h 170454"/>
                    <a:gd name="connsiteX0" fmla="*/ 0 w 268288"/>
                    <a:gd name="connsiteY0" fmla="*/ 0 h 170454"/>
                    <a:gd name="connsiteX1" fmla="*/ 268288 w 268288"/>
                    <a:gd name="connsiteY1" fmla="*/ 170454 h 170454"/>
                    <a:gd name="connsiteX0" fmla="*/ 0 w 284163"/>
                    <a:gd name="connsiteY0" fmla="*/ 0 h 167279"/>
                    <a:gd name="connsiteX1" fmla="*/ 230188 w 284163"/>
                    <a:gd name="connsiteY1" fmla="*/ 167279 h 167279"/>
                    <a:gd name="connsiteX2" fmla="*/ 1 w 284163"/>
                    <a:gd name="connsiteY2" fmla="*/ 167279 h 167279"/>
                    <a:gd name="connsiteX3" fmla="*/ 0 w 284163"/>
                    <a:gd name="connsiteY3" fmla="*/ 0 h 167279"/>
                    <a:gd name="connsiteX0" fmla="*/ 0 w 284163"/>
                    <a:gd name="connsiteY0" fmla="*/ 0 h 167279"/>
                    <a:gd name="connsiteX1" fmla="*/ 284163 w 284163"/>
                    <a:gd name="connsiteY1" fmla="*/ 138704 h 167279"/>
                    <a:gd name="connsiteX0" fmla="*/ 0 w 284163"/>
                    <a:gd name="connsiteY0" fmla="*/ 0 h 167279"/>
                    <a:gd name="connsiteX1" fmla="*/ 230188 w 284163"/>
                    <a:gd name="connsiteY1" fmla="*/ 167279 h 167279"/>
                    <a:gd name="connsiteX2" fmla="*/ 1 w 284163"/>
                    <a:gd name="connsiteY2" fmla="*/ 167279 h 167279"/>
                    <a:gd name="connsiteX3" fmla="*/ 0 w 284163"/>
                    <a:gd name="connsiteY3" fmla="*/ 0 h 167279"/>
                    <a:gd name="connsiteX0" fmla="*/ 0 w 284163"/>
                    <a:gd name="connsiteY0" fmla="*/ 0 h 167279"/>
                    <a:gd name="connsiteX1" fmla="*/ 284163 w 284163"/>
                    <a:gd name="connsiteY1" fmla="*/ 138704 h 167279"/>
                    <a:gd name="connsiteX0" fmla="*/ 0 w 284163"/>
                    <a:gd name="connsiteY0" fmla="*/ 646 h 167925"/>
                    <a:gd name="connsiteX1" fmla="*/ 230188 w 284163"/>
                    <a:gd name="connsiteY1" fmla="*/ 167925 h 167925"/>
                    <a:gd name="connsiteX2" fmla="*/ 1 w 284163"/>
                    <a:gd name="connsiteY2" fmla="*/ 167925 h 167925"/>
                    <a:gd name="connsiteX3" fmla="*/ 0 w 284163"/>
                    <a:gd name="connsiteY3" fmla="*/ 646 h 167925"/>
                    <a:gd name="connsiteX0" fmla="*/ 0 w 284163"/>
                    <a:gd name="connsiteY0" fmla="*/ 646 h 167925"/>
                    <a:gd name="connsiteX1" fmla="*/ 55561 w 284163"/>
                    <a:gd name="connsiteY1" fmla="*/ 646 h 167925"/>
                    <a:gd name="connsiteX2" fmla="*/ 284163 w 284163"/>
                    <a:gd name="connsiteY2" fmla="*/ 139350 h 167925"/>
                    <a:gd name="connsiteX0" fmla="*/ 0 w 325438"/>
                    <a:gd name="connsiteY0" fmla="*/ 412 h 180391"/>
                    <a:gd name="connsiteX1" fmla="*/ 230188 w 325438"/>
                    <a:gd name="connsiteY1" fmla="*/ 167691 h 180391"/>
                    <a:gd name="connsiteX2" fmla="*/ 1 w 325438"/>
                    <a:gd name="connsiteY2" fmla="*/ 167691 h 180391"/>
                    <a:gd name="connsiteX3" fmla="*/ 0 w 325438"/>
                    <a:gd name="connsiteY3" fmla="*/ 412 h 180391"/>
                    <a:gd name="connsiteX0" fmla="*/ 0 w 325438"/>
                    <a:gd name="connsiteY0" fmla="*/ 412 h 180391"/>
                    <a:gd name="connsiteX1" fmla="*/ 55561 w 325438"/>
                    <a:gd name="connsiteY1" fmla="*/ 412 h 180391"/>
                    <a:gd name="connsiteX2" fmla="*/ 325438 w 325438"/>
                    <a:gd name="connsiteY2" fmla="*/ 180391 h 180391"/>
                    <a:gd name="connsiteX0" fmla="*/ 0 w 315913"/>
                    <a:gd name="connsiteY0" fmla="*/ 412 h 180391"/>
                    <a:gd name="connsiteX1" fmla="*/ 230188 w 315913"/>
                    <a:gd name="connsiteY1" fmla="*/ 167691 h 180391"/>
                    <a:gd name="connsiteX2" fmla="*/ 1 w 315913"/>
                    <a:gd name="connsiteY2" fmla="*/ 167691 h 180391"/>
                    <a:gd name="connsiteX3" fmla="*/ 0 w 315913"/>
                    <a:gd name="connsiteY3" fmla="*/ 412 h 180391"/>
                    <a:gd name="connsiteX0" fmla="*/ 0 w 315913"/>
                    <a:gd name="connsiteY0" fmla="*/ 412 h 180391"/>
                    <a:gd name="connsiteX1" fmla="*/ 55561 w 315913"/>
                    <a:gd name="connsiteY1" fmla="*/ 412 h 180391"/>
                    <a:gd name="connsiteX2" fmla="*/ 315913 w 315913"/>
                    <a:gd name="connsiteY2" fmla="*/ 180391 h 180391"/>
                    <a:gd name="connsiteX0" fmla="*/ 0 w 315913"/>
                    <a:gd name="connsiteY0" fmla="*/ 1056 h 181035"/>
                    <a:gd name="connsiteX1" fmla="*/ 230188 w 315913"/>
                    <a:gd name="connsiteY1" fmla="*/ 168335 h 181035"/>
                    <a:gd name="connsiteX2" fmla="*/ 1 w 315913"/>
                    <a:gd name="connsiteY2" fmla="*/ 168335 h 181035"/>
                    <a:gd name="connsiteX3" fmla="*/ 0 w 315913"/>
                    <a:gd name="connsiteY3" fmla="*/ 1056 h 181035"/>
                    <a:gd name="connsiteX0" fmla="*/ 0 w 315913"/>
                    <a:gd name="connsiteY0" fmla="*/ 1056 h 181035"/>
                    <a:gd name="connsiteX1" fmla="*/ 55561 w 315913"/>
                    <a:gd name="connsiteY1" fmla="*/ 1056 h 181035"/>
                    <a:gd name="connsiteX2" fmla="*/ 315913 w 315913"/>
                    <a:gd name="connsiteY2" fmla="*/ 181035 h 181035"/>
                    <a:gd name="connsiteX0" fmla="*/ 0 w 315913"/>
                    <a:gd name="connsiteY0" fmla="*/ 773 h 180752"/>
                    <a:gd name="connsiteX1" fmla="*/ 230188 w 315913"/>
                    <a:gd name="connsiteY1" fmla="*/ 168052 h 180752"/>
                    <a:gd name="connsiteX2" fmla="*/ 1 w 315913"/>
                    <a:gd name="connsiteY2" fmla="*/ 168052 h 180752"/>
                    <a:gd name="connsiteX3" fmla="*/ 0 w 315913"/>
                    <a:gd name="connsiteY3" fmla="*/ 773 h 180752"/>
                    <a:gd name="connsiteX0" fmla="*/ 0 w 315913"/>
                    <a:gd name="connsiteY0" fmla="*/ 773 h 180752"/>
                    <a:gd name="connsiteX1" fmla="*/ 55561 w 315913"/>
                    <a:gd name="connsiteY1" fmla="*/ 773 h 180752"/>
                    <a:gd name="connsiteX2" fmla="*/ 315913 w 315913"/>
                    <a:gd name="connsiteY2" fmla="*/ 180752 h 180752"/>
                    <a:gd name="connsiteX0" fmla="*/ 0 w 334963"/>
                    <a:gd name="connsiteY0" fmla="*/ 633 h 190137"/>
                    <a:gd name="connsiteX1" fmla="*/ 230188 w 334963"/>
                    <a:gd name="connsiteY1" fmla="*/ 167912 h 190137"/>
                    <a:gd name="connsiteX2" fmla="*/ 1 w 334963"/>
                    <a:gd name="connsiteY2" fmla="*/ 167912 h 190137"/>
                    <a:gd name="connsiteX3" fmla="*/ 0 w 334963"/>
                    <a:gd name="connsiteY3" fmla="*/ 633 h 190137"/>
                    <a:gd name="connsiteX0" fmla="*/ 0 w 334963"/>
                    <a:gd name="connsiteY0" fmla="*/ 633 h 190137"/>
                    <a:gd name="connsiteX1" fmla="*/ 55561 w 334963"/>
                    <a:gd name="connsiteY1" fmla="*/ 633 h 190137"/>
                    <a:gd name="connsiteX2" fmla="*/ 334963 w 334963"/>
                    <a:gd name="connsiteY2" fmla="*/ 190137 h 190137"/>
                    <a:gd name="connsiteX0" fmla="*/ 0 w 334963"/>
                    <a:gd name="connsiteY0" fmla="*/ 633 h 190137"/>
                    <a:gd name="connsiteX1" fmla="*/ 230188 w 334963"/>
                    <a:gd name="connsiteY1" fmla="*/ 167912 h 190137"/>
                    <a:gd name="connsiteX2" fmla="*/ 1 w 334963"/>
                    <a:gd name="connsiteY2" fmla="*/ 167912 h 190137"/>
                    <a:gd name="connsiteX3" fmla="*/ 0 w 334963"/>
                    <a:gd name="connsiteY3" fmla="*/ 633 h 190137"/>
                    <a:gd name="connsiteX0" fmla="*/ 0 w 334963"/>
                    <a:gd name="connsiteY0" fmla="*/ 633 h 190137"/>
                    <a:gd name="connsiteX1" fmla="*/ 55561 w 334963"/>
                    <a:gd name="connsiteY1" fmla="*/ 633 h 190137"/>
                    <a:gd name="connsiteX2" fmla="*/ 334963 w 334963"/>
                    <a:gd name="connsiteY2" fmla="*/ 190137 h 190137"/>
                    <a:gd name="connsiteX0" fmla="*/ 104775 w 439738"/>
                    <a:gd name="connsiteY0" fmla="*/ 633 h 190137"/>
                    <a:gd name="connsiteX1" fmla="*/ 334963 w 439738"/>
                    <a:gd name="connsiteY1" fmla="*/ 167912 h 190137"/>
                    <a:gd name="connsiteX2" fmla="*/ 104776 w 439738"/>
                    <a:gd name="connsiteY2" fmla="*/ 167912 h 190137"/>
                    <a:gd name="connsiteX3" fmla="*/ 104775 w 439738"/>
                    <a:gd name="connsiteY3" fmla="*/ 633 h 190137"/>
                    <a:gd name="connsiteX0" fmla="*/ 0 w 439738"/>
                    <a:gd name="connsiteY0" fmla="*/ 633 h 190137"/>
                    <a:gd name="connsiteX1" fmla="*/ 160336 w 439738"/>
                    <a:gd name="connsiteY1" fmla="*/ 633 h 190137"/>
                    <a:gd name="connsiteX2" fmla="*/ 439738 w 439738"/>
                    <a:gd name="connsiteY2" fmla="*/ 190137 h 190137"/>
                    <a:gd name="connsiteX0" fmla="*/ 69850 w 439738"/>
                    <a:gd name="connsiteY0" fmla="*/ 0 h 192679"/>
                    <a:gd name="connsiteX1" fmla="*/ 334963 w 439738"/>
                    <a:gd name="connsiteY1" fmla="*/ 170454 h 192679"/>
                    <a:gd name="connsiteX2" fmla="*/ 104776 w 439738"/>
                    <a:gd name="connsiteY2" fmla="*/ 170454 h 192679"/>
                    <a:gd name="connsiteX3" fmla="*/ 69850 w 439738"/>
                    <a:gd name="connsiteY3" fmla="*/ 0 h 192679"/>
                    <a:gd name="connsiteX0" fmla="*/ 0 w 439738"/>
                    <a:gd name="connsiteY0" fmla="*/ 3175 h 192679"/>
                    <a:gd name="connsiteX1" fmla="*/ 160336 w 439738"/>
                    <a:gd name="connsiteY1" fmla="*/ 3175 h 192679"/>
                    <a:gd name="connsiteX2" fmla="*/ 439738 w 439738"/>
                    <a:gd name="connsiteY2" fmla="*/ 192679 h 192679"/>
                  </a:gdLst>
                  <a:ahLst/>
                  <a:cxnLst>
                    <a:cxn ang="0">
                      <a:pos x="connsiteX0" y="connsiteY0"/>
                    </a:cxn>
                    <a:cxn ang="0">
                      <a:pos x="connsiteX1" y="connsiteY1"/>
                    </a:cxn>
                    <a:cxn ang="0">
                      <a:pos x="connsiteX2" y="connsiteY2"/>
                    </a:cxn>
                  </a:cxnLst>
                  <a:rect l="l" t="t" r="r" b="b"/>
                  <a:pathLst>
                    <a:path w="439738" h="192679" stroke="0" extrusionOk="0">
                      <a:moveTo>
                        <a:pt x="69850" y="0"/>
                      </a:moveTo>
                      <a:cubicBezTo>
                        <a:pt x="196979" y="0"/>
                        <a:pt x="334963" y="78068"/>
                        <a:pt x="334963" y="170454"/>
                      </a:cubicBezTo>
                      <a:lnTo>
                        <a:pt x="104776" y="170454"/>
                      </a:lnTo>
                      <a:cubicBezTo>
                        <a:pt x="104776" y="114694"/>
                        <a:pt x="69850" y="55760"/>
                        <a:pt x="69850" y="0"/>
                      </a:cubicBezTo>
                      <a:close/>
                    </a:path>
                    <a:path w="439738" h="192679" fill="none">
                      <a:moveTo>
                        <a:pt x="0" y="3175"/>
                      </a:moveTo>
                      <a:cubicBezTo>
                        <a:pt x="11906" y="4233"/>
                        <a:pt x="145454" y="1852"/>
                        <a:pt x="160336" y="3175"/>
                      </a:cubicBezTo>
                      <a:cubicBezTo>
                        <a:pt x="216029" y="-3175"/>
                        <a:pt x="284163" y="36793"/>
                        <a:pt x="439738" y="192679"/>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94E61062-2E03-5EF7-20B3-4DF4D97AF23E}"/>
                  </a:ext>
                </a:extLst>
              </p:cNvPr>
              <p:cNvCxnSpPr>
                <a:cxnSpLocks/>
              </p:cNvCxnSpPr>
              <p:nvPr>
                <p:custDataLst>
                  <p:custData r:id="rId1"/>
                </p:custDataLst>
              </p:nvPr>
            </p:nvCxnSpPr>
            <p:spPr>
              <a:xfrm>
                <a:off x="9764967" y="3319837"/>
                <a:ext cx="79680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9" name="Title 11">
              <a:extLst>
                <a:ext uri="{FF2B5EF4-FFF2-40B4-BE49-F238E27FC236}">
                  <a16:creationId xmlns:a16="http://schemas.microsoft.com/office/drawing/2014/main" id="{6FCCF701-4238-4A47-9500-6373DAEA0C56}"/>
                </a:ext>
              </a:extLst>
            </p:cNvPr>
            <p:cNvSpPr txBox="1">
              <a:spLocks/>
            </p:cNvSpPr>
            <p:nvPr/>
          </p:nvSpPr>
          <p:spPr>
            <a:xfrm>
              <a:off x="7413452" y="2831688"/>
              <a:ext cx="618057" cy="928981"/>
            </a:xfrm>
            <a:prstGeom prst="rect">
              <a:avLst/>
            </a:prstGeom>
          </p:spPr>
          <p:txBody>
            <a:bodyPr anchor="b">
              <a:noAutofit/>
            </a:bodyPr>
            <a:lstStyle>
              <a:lvl1pPr algn="l" defTabSz="914400" rtl="0" eaLnBrk="1" latinLnBrk="0" hangingPunct="1">
                <a:lnSpc>
                  <a:spcPct val="80000"/>
                </a:lnSpc>
                <a:spcBef>
                  <a:spcPct val="0"/>
                </a:spcBef>
                <a:buNone/>
                <a:defRPr sz="3200" b="0" i="0" kern="1200">
                  <a:solidFill>
                    <a:schemeClr val="tx1"/>
                  </a:solidFill>
                  <a:latin typeface="DIN Condensed" pitchFamily="2" charset="0"/>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8800" b="0" i="0" u="none" strike="noStrike" kern="1200" cap="none" spc="-150" normalizeH="0" baseline="0" noProof="0" dirty="0">
                  <a:ln>
                    <a:noFill/>
                  </a:ln>
                  <a:solidFill>
                    <a:srgbClr val="000000"/>
                  </a:solidFill>
                  <a:effectLst/>
                  <a:uLnTx/>
                  <a:uFillTx/>
                  <a:latin typeface="DIN Condensed" panose="020B0606040000020204" pitchFamily="34" charset="77"/>
                  <a:ea typeface="+mj-ea"/>
                  <a:cs typeface="+mj-cs"/>
                </a:rPr>
                <a:t>+</a:t>
              </a:r>
            </a:p>
          </p:txBody>
        </p:sp>
      </p:grpSp>
      <p:sp>
        <p:nvSpPr>
          <p:cNvPr id="3" name="Title 2">
            <a:extLst>
              <a:ext uri="{FF2B5EF4-FFF2-40B4-BE49-F238E27FC236}">
                <a16:creationId xmlns:a16="http://schemas.microsoft.com/office/drawing/2014/main" id="{1A1960D6-F076-132D-2CAD-CBCBB5296FBB}"/>
              </a:ext>
            </a:extLst>
          </p:cNvPr>
          <p:cNvSpPr txBox="1">
            <a:spLocks/>
          </p:cNvSpPr>
          <p:nvPr/>
        </p:nvSpPr>
        <p:spPr>
          <a:xfrm>
            <a:off x="766762" y="581477"/>
            <a:ext cx="10442575" cy="751455"/>
          </a:xfrm>
          <a:prstGeom prst="rect">
            <a:avLst/>
          </a:prstGeom>
        </p:spPr>
        <p:txBody>
          <a:bodyPr vert="horz" lIns="0" tIns="45720" rIns="91440" bIns="45720" rtlCol="0" anchor="ctr">
            <a:noAutofit/>
          </a:bodyPr>
          <a:lstStyle>
            <a:lvl1pPr marL="0" algn="l" defTabSz="914400" rtl="0" eaLnBrk="1" latinLnBrk="0" hangingPunct="1">
              <a:lnSpc>
                <a:spcPct val="80000"/>
              </a:lnSpc>
              <a:spcBef>
                <a:spcPct val="0"/>
              </a:spcBef>
              <a:buNone/>
              <a:defRPr lang="en-US" sz="3200" b="1" kern="1200" spc="0" dirty="0">
                <a:solidFill>
                  <a:schemeClr val="tx1"/>
                </a:solidFill>
                <a:latin typeface="DIN Condensed Light" panose="020B0506040000020204" pitchFamily="34" charset="77"/>
                <a:ea typeface="DIN Condensed Light" panose="020B0506040000020204" pitchFamily="34" charset="77"/>
                <a:cs typeface="+mj-cs"/>
              </a:defRPr>
            </a:lvl1pPr>
          </a:lstStyle>
          <a:p>
            <a:r>
              <a:rPr lang="en-GB" sz="3600" spc="-150" dirty="0"/>
              <a:t>STATUS ALERTS IS PART OF THE FLIGHT INFO ALERTS FAMILY</a:t>
            </a:r>
          </a:p>
        </p:txBody>
      </p:sp>
    </p:spTree>
    <p:extLst>
      <p:ext uri="{BB962C8B-B14F-4D97-AF65-F5344CB8AC3E}">
        <p14:creationId xmlns:p14="http://schemas.microsoft.com/office/powerpoint/2010/main" val="185517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960D6-F076-132D-2CAD-CBCBB5296FBB}"/>
              </a:ext>
            </a:extLst>
          </p:cNvPr>
          <p:cNvSpPr txBox="1">
            <a:spLocks/>
          </p:cNvSpPr>
          <p:nvPr/>
        </p:nvSpPr>
        <p:spPr>
          <a:xfrm>
            <a:off x="766762" y="581477"/>
            <a:ext cx="10442575" cy="751455"/>
          </a:xfrm>
          <a:prstGeom prst="rect">
            <a:avLst/>
          </a:prstGeom>
        </p:spPr>
        <p:txBody>
          <a:bodyPr vert="horz" lIns="0" tIns="45720" rIns="91440" bIns="45720" rtlCol="0" anchor="ctr">
            <a:noAutofit/>
          </a:bodyPr>
          <a:lstStyle>
            <a:lvl1pPr marL="0" algn="l" defTabSz="914400" rtl="0" eaLnBrk="1" latinLnBrk="0" hangingPunct="1">
              <a:lnSpc>
                <a:spcPct val="80000"/>
              </a:lnSpc>
              <a:spcBef>
                <a:spcPct val="0"/>
              </a:spcBef>
              <a:buNone/>
              <a:defRPr lang="en-US" sz="3200" b="1" kern="1200" spc="0" dirty="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150" normalizeH="0" baseline="0" noProof="0" dirty="0">
                <a:ln>
                  <a:noFill/>
                </a:ln>
                <a:solidFill>
                  <a:srgbClr val="000000"/>
                </a:solidFill>
                <a:effectLst/>
                <a:uLnTx/>
                <a:uFillTx/>
                <a:latin typeface="DIN Condensed Light" panose="020B0506040000020204" pitchFamily="34" charset="77"/>
                <a:ea typeface="DIN Condensed Light" panose="020B0506040000020204" pitchFamily="34" charset="77"/>
                <a:cs typeface="+mj-cs"/>
              </a:rPr>
              <a:t>COMBINE SCHEDULES AND STATUS FOR AN END-TO-END VIEW</a:t>
            </a:r>
          </a:p>
        </p:txBody>
      </p:sp>
      <p:pic>
        <p:nvPicPr>
          <p:cNvPr id="21" name="Picture 20" descr="Diagram&#10;&#10;Description automatically generated with medium confidence">
            <a:extLst>
              <a:ext uri="{FF2B5EF4-FFF2-40B4-BE49-F238E27FC236}">
                <a16:creationId xmlns:a16="http://schemas.microsoft.com/office/drawing/2014/main" id="{FE8B4C7E-55BB-6659-CCFD-11F2101F0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515"/>
            <a:ext cx="12192000" cy="3397770"/>
          </a:xfrm>
          <a:prstGeom prst="rect">
            <a:avLst/>
          </a:prstGeom>
        </p:spPr>
      </p:pic>
    </p:spTree>
    <p:extLst>
      <p:ext uri="{BB962C8B-B14F-4D97-AF65-F5344CB8AC3E}">
        <p14:creationId xmlns:p14="http://schemas.microsoft.com/office/powerpoint/2010/main" val="288089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4AB84E-1EB6-5531-4D97-4A50F54A85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917" y="1412949"/>
            <a:ext cx="7774731" cy="4373287"/>
          </a:xfrm>
          <a:prstGeom prst="rect">
            <a:avLst/>
          </a:prstGeom>
        </p:spPr>
      </p:pic>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p:txBody>
          <a:bodyPr/>
          <a:lstStyle/>
          <a:p>
            <a:r>
              <a:rPr lang="en-GB" sz="3600" spc="-150" dirty="0">
                <a:latin typeface="DIN Condensed Light" panose="020B0506040000020204" pitchFamily="34" charset="77"/>
              </a:rPr>
              <a:t>FLIGHT STATUS UPDATES AROUND THE WORLD IN 2023</a:t>
            </a:r>
            <a:endParaRPr lang="en-US" sz="3600" spc="-150" dirty="0">
              <a:latin typeface="DIN Condensed Light" panose="020B0506040000020204" pitchFamily="34" charset="77"/>
            </a:endParaRPr>
          </a:p>
        </p:txBody>
      </p:sp>
      <p:sp>
        <p:nvSpPr>
          <p:cNvPr id="10" name="Rectangle 9">
            <a:extLst>
              <a:ext uri="{FF2B5EF4-FFF2-40B4-BE49-F238E27FC236}">
                <a16:creationId xmlns:a16="http://schemas.microsoft.com/office/drawing/2014/main" id="{CA960F77-3991-E788-D2E7-8CCC2CD7D95E}"/>
              </a:ext>
            </a:extLst>
          </p:cNvPr>
          <p:cNvSpPr/>
          <p:nvPr/>
        </p:nvSpPr>
        <p:spPr>
          <a:xfrm>
            <a:off x="4112411" y="1536846"/>
            <a:ext cx="55015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Arial" panose="020B0604020202020204" pitchFamily="34" charset="0"/>
              </a:rPr>
              <a:t>EUROPE</a:t>
            </a:r>
            <a:endParaRPr kumimoji="0" lang="en-US" sz="1100" b="1" i="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mn-cs"/>
            </a:endParaRPr>
          </a:p>
        </p:txBody>
      </p:sp>
      <p:sp>
        <p:nvSpPr>
          <p:cNvPr id="4" name="Title 4">
            <a:extLst>
              <a:ext uri="{FF2B5EF4-FFF2-40B4-BE49-F238E27FC236}">
                <a16:creationId xmlns:a16="http://schemas.microsoft.com/office/drawing/2014/main" id="{136B2C46-9C82-776F-436F-E6571806A1BA}"/>
              </a:ext>
            </a:extLst>
          </p:cNvPr>
          <p:cNvSpPr txBox="1">
            <a:spLocks/>
          </p:cNvSpPr>
          <p:nvPr/>
        </p:nvSpPr>
        <p:spPr>
          <a:xfrm>
            <a:off x="756745" y="3380204"/>
            <a:ext cx="2333193" cy="726692"/>
          </a:xfrm>
          <a:prstGeom prst="rect">
            <a:avLst/>
          </a:prstGeom>
        </p:spPr>
        <p:txBody>
          <a:bodyPr vert="horz" lIns="0" tIns="45720" rIns="91440" bIns="45720" rtlCol="0" anchor="t">
            <a:noAutofit/>
          </a:bodyPr>
          <a:lstStyle>
            <a:lvl1pPr marL="0" algn="l" defTabSz="914400" rtl="0" eaLnBrk="1" latinLnBrk="0" hangingPunct="1">
              <a:lnSpc>
                <a:spcPct val="70000"/>
              </a:lnSpc>
              <a:spcBef>
                <a:spcPct val="0"/>
              </a:spcBef>
              <a:buNone/>
              <a:defRPr lang="en-US" sz="11500" b="1" kern="1200" spc="-300" dirty="0">
                <a:solidFill>
                  <a:schemeClr val="accent2"/>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4800" b="1" i="0" u="none" strike="noStrike" kern="1200" cap="none" spc="-300" normalizeH="0" baseline="0" noProof="0" dirty="0">
                <a:ln>
                  <a:noFill/>
                </a:ln>
                <a:solidFill>
                  <a:srgbClr val="FFD700"/>
                </a:solidFill>
                <a:effectLst/>
                <a:uLnTx/>
                <a:uFillTx/>
                <a:latin typeface="DIN Condensed Light" panose="020B0506040000020204" pitchFamily="34" charset="77"/>
                <a:ea typeface="DIN Condensed Light" panose="020B0506040000020204" pitchFamily="34" charset="77"/>
                <a:cs typeface="+mj-cs"/>
              </a:rPr>
              <a:t>720.5m</a:t>
            </a:r>
          </a:p>
        </p:txBody>
      </p:sp>
      <p:sp>
        <p:nvSpPr>
          <p:cNvPr id="6" name="Rectangle 5">
            <a:extLst>
              <a:ext uri="{FF2B5EF4-FFF2-40B4-BE49-F238E27FC236}">
                <a16:creationId xmlns:a16="http://schemas.microsoft.com/office/drawing/2014/main" id="{BA0B77E9-0FE7-E408-5B66-93A2EECF904D}"/>
              </a:ext>
            </a:extLst>
          </p:cNvPr>
          <p:cNvSpPr/>
          <p:nvPr/>
        </p:nvSpPr>
        <p:spPr>
          <a:xfrm>
            <a:off x="693529" y="3070262"/>
            <a:ext cx="942887"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Arial" panose="020B0604020202020204" pitchFamily="34" charset="0"/>
              </a:rPr>
              <a:t>NORTH AMERICA</a:t>
            </a:r>
            <a:endParaRPr kumimoji="0" lang="en-US" sz="1100" b="1" i="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mn-cs"/>
            </a:endParaRPr>
          </a:p>
        </p:txBody>
      </p:sp>
      <p:sp>
        <p:nvSpPr>
          <p:cNvPr id="7" name="Title 4">
            <a:extLst>
              <a:ext uri="{FF2B5EF4-FFF2-40B4-BE49-F238E27FC236}">
                <a16:creationId xmlns:a16="http://schemas.microsoft.com/office/drawing/2014/main" id="{B362053E-CD6B-68FA-04A4-E83E6B5790DD}"/>
              </a:ext>
            </a:extLst>
          </p:cNvPr>
          <p:cNvSpPr txBox="1">
            <a:spLocks/>
          </p:cNvSpPr>
          <p:nvPr/>
        </p:nvSpPr>
        <p:spPr>
          <a:xfrm>
            <a:off x="1977082" y="4824839"/>
            <a:ext cx="2333193" cy="726692"/>
          </a:xfrm>
          <a:prstGeom prst="rect">
            <a:avLst/>
          </a:prstGeom>
        </p:spPr>
        <p:txBody>
          <a:bodyPr vert="horz" lIns="0" tIns="45720" rIns="91440" bIns="45720" rtlCol="0" anchor="t">
            <a:noAutofit/>
          </a:bodyPr>
          <a:lstStyle>
            <a:lvl1pPr marL="0" algn="l" defTabSz="914400" rtl="0" eaLnBrk="1" latinLnBrk="0" hangingPunct="1">
              <a:lnSpc>
                <a:spcPct val="70000"/>
              </a:lnSpc>
              <a:spcBef>
                <a:spcPct val="0"/>
              </a:spcBef>
              <a:buNone/>
              <a:defRPr lang="en-US" sz="11500" b="1" kern="1200" spc="-300" dirty="0">
                <a:solidFill>
                  <a:schemeClr val="accent2"/>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4800" b="1" i="0" u="none" strike="noStrike" kern="1200" cap="none" spc="-300" normalizeH="0" baseline="0" noProof="0">
                <a:ln>
                  <a:noFill/>
                </a:ln>
                <a:solidFill>
                  <a:srgbClr val="FFD700"/>
                </a:solidFill>
                <a:effectLst/>
                <a:uLnTx/>
                <a:uFillTx/>
                <a:latin typeface="DIN Condensed Light" panose="020B0506040000020204" pitchFamily="34" charset="77"/>
                <a:ea typeface="DIN Condensed Light" panose="020B0506040000020204" pitchFamily="34" charset="77"/>
                <a:cs typeface="+mj-cs"/>
              </a:rPr>
              <a:t>74m</a:t>
            </a:r>
          </a:p>
        </p:txBody>
      </p:sp>
      <p:sp>
        <p:nvSpPr>
          <p:cNvPr id="8" name="Rectangle 7">
            <a:extLst>
              <a:ext uri="{FF2B5EF4-FFF2-40B4-BE49-F238E27FC236}">
                <a16:creationId xmlns:a16="http://schemas.microsoft.com/office/drawing/2014/main" id="{88165AED-7045-82B9-4B6F-424339480D89}"/>
              </a:ext>
            </a:extLst>
          </p:cNvPr>
          <p:cNvSpPr/>
          <p:nvPr/>
        </p:nvSpPr>
        <p:spPr>
          <a:xfrm>
            <a:off x="1936168" y="4526048"/>
            <a:ext cx="938077"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Arial" panose="020B0604020202020204" pitchFamily="34" charset="0"/>
              </a:rPr>
              <a:t>SOUTH AMERICA</a:t>
            </a:r>
            <a:endParaRPr kumimoji="0" lang="en-US" sz="1100" b="1" i="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mn-cs"/>
            </a:endParaRPr>
          </a:p>
        </p:txBody>
      </p:sp>
      <p:sp>
        <p:nvSpPr>
          <p:cNvPr id="9" name="Title 4">
            <a:extLst>
              <a:ext uri="{FF2B5EF4-FFF2-40B4-BE49-F238E27FC236}">
                <a16:creationId xmlns:a16="http://schemas.microsoft.com/office/drawing/2014/main" id="{DE775ED9-926A-398C-80F4-FAB285DCB772}"/>
              </a:ext>
            </a:extLst>
          </p:cNvPr>
          <p:cNvSpPr txBox="1">
            <a:spLocks/>
          </p:cNvSpPr>
          <p:nvPr/>
        </p:nvSpPr>
        <p:spPr>
          <a:xfrm>
            <a:off x="4153325" y="1835637"/>
            <a:ext cx="3308579" cy="726692"/>
          </a:xfrm>
          <a:prstGeom prst="rect">
            <a:avLst/>
          </a:prstGeom>
        </p:spPr>
        <p:txBody>
          <a:bodyPr vert="horz" lIns="0" tIns="45720" rIns="91440" bIns="45720" rtlCol="0" anchor="t">
            <a:noAutofit/>
          </a:bodyPr>
          <a:lstStyle>
            <a:lvl1pPr marL="0" algn="l" defTabSz="914400" rtl="0" eaLnBrk="1" latinLnBrk="0" hangingPunct="1">
              <a:lnSpc>
                <a:spcPct val="70000"/>
              </a:lnSpc>
              <a:spcBef>
                <a:spcPct val="0"/>
              </a:spcBef>
              <a:buNone/>
              <a:defRPr lang="en-US" sz="11500" b="1" kern="1200" spc="-300" dirty="0">
                <a:solidFill>
                  <a:schemeClr val="accent2"/>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4800" b="1" i="0" u="none" strike="noStrike" kern="1200" cap="none" spc="-300" normalizeH="0" baseline="0" noProof="0" dirty="0">
                <a:ln>
                  <a:noFill/>
                </a:ln>
                <a:solidFill>
                  <a:srgbClr val="FFD700"/>
                </a:solidFill>
                <a:effectLst/>
                <a:uLnTx/>
                <a:uFillTx/>
                <a:latin typeface="DIN Condensed Light" panose="020B0506040000020204" pitchFamily="34" charset="77"/>
                <a:ea typeface="DIN Condensed Light" panose="020B0506040000020204" pitchFamily="34" charset="77"/>
                <a:cs typeface="+mj-cs"/>
              </a:rPr>
              <a:t>181m</a:t>
            </a:r>
          </a:p>
        </p:txBody>
      </p:sp>
      <p:sp>
        <p:nvSpPr>
          <p:cNvPr id="11" name="Title 4">
            <a:extLst>
              <a:ext uri="{FF2B5EF4-FFF2-40B4-BE49-F238E27FC236}">
                <a16:creationId xmlns:a16="http://schemas.microsoft.com/office/drawing/2014/main" id="{71B3D93A-114E-BB5E-B601-8DB8FB386A77}"/>
              </a:ext>
            </a:extLst>
          </p:cNvPr>
          <p:cNvSpPr txBox="1">
            <a:spLocks/>
          </p:cNvSpPr>
          <p:nvPr/>
        </p:nvSpPr>
        <p:spPr>
          <a:xfrm>
            <a:off x="5431373" y="4824839"/>
            <a:ext cx="2098677" cy="726692"/>
          </a:xfrm>
          <a:prstGeom prst="rect">
            <a:avLst/>
          </a:prstGeom>
        </p:spPr>
        <p:txBody>
          <a:bodyPr vert="horz" lIns="0" tIns="45720" rIns="91440" bIns="45720" rtlCol="0" anchor="t">
            <a:noAutofit/>
          </a:bodyPr>
          <a:lstStyle>
            <a:lvl1pPr marL="0" algn="l" defTabSz="914400" rtl="0" eaLnBrk="1" latinLnBrk="0" hangingPunct="1">
              <a:lnSpc>
                <a:spcPct val="70000"/>
              </a:lnSpc>
              <a:spcBef>
                <a:spcPct val="0"/>
              </a:spcBef>
              <a:buNone/>
              <a:defRPr lang="en-US" sz="11500" b="1" kern="1200" spc="-300" dirty="0">
                <a:solidFill>
                  <a:schemeClr val="accent2"/>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lang="en-US" sz="4800">
                <a:solidFill>
                  <a:srgbClr val="FFD700"/>
                </a:solidFill>
              </a:rPr>
              <a:t>25.6m</a:t>
            </a:r>
            <a:endParaRPr kumimoji="0" lang="en-GB" sz="4800" b="1" i="0" u="none" strike="noStrike" kern="1200" cap="none" spc="-300" normalizeH="0" baseline="0" noProof="0">
              <a:ln>
                <a:noFill/>
              </a:ln>
              <a:solidFill>
                <a:srgbClr val="FFD700"/>
              </a:solidFill>
              <a:effectLst/>
              <a:uLnTx/>
              <a:uFillTx/>
              <a:latin typeface="DIN Condensed Light" panose="020B0506040000020204" pitchFamily="34" charset="77"/>
              <a:ea typeface="DIN Condensed Light" panose="020B0506040000020204" pitchFamily="34" charset="77"/>
              <a:cs typeface="+mj-cs"/>
            </a:endParaRPr>
          </a:p>
        </p:txBody>
      </p:sp>
      <p:sp>
        <p:nvSpPr>
          <p:cNvPr id="12" name="Rectangle 11">
            <a:extLst>
              <a:ext uri="{FF2B5EF4-FFF2-40B4-BE49-F238E27FC236}">
                <a16:creationId xmlns:a16="http://schemas.microsoft.com/office/drawing/2014/main" id="{3296D31B-9B4E-3172-64F2-062ED8E41D71}"/>
              </a:ext>
            </a:extLst>
          </p:cNvPr>
          <p:cNvSpPr/>
          <p:nvPr/>
        </p:nvSpPr>
        <p:spPr>
          <a:xfrm>
            <a:off x="5390459" y="4526048"/>
            <a:ext cx="126509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Arial" panose="020B0604020202020204" pitchFamily="34" charset="0"/>
              </a:rPr>
              <a:t>MIDDLE EAST &amp; AFRICA</a:t>
            </a:r>
            <a:endParaRPr kumimoji="0" lang="en-US" sz="1100" b="1" i="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mn-cs"/>
            </a:endParaRPr>
          </a:p>
        </p:txBody>
      </p:sp>
      <p:sp>
        <p:nvSpPr>
          <p:cNvPr id="14" name="Title 4">
            <a:extLst>
              <a:ext uri="{FF2B5EF4-FFF2-40B4-BE49-F238E27FC236}">
                <a16:creationId xmlns:a16="http://schemas.microsoft.com/office/drawing/2014/main" id="{F315BAAF-387C-655E-951C-ED49D065613E}"/>
              </a:ext>
            </a:extLst>
          </p:cNvPr>
          <p:cNvSpPr txBox="1">
            <a:spLocks/>
          </p:cNvSpPr>
          <p:nvPr/>
        </p:nvSpPr>
        <p:spPr>
          <a:xfrm>
            <a:off x="7353145" y="3312622"/>
            <a:ext cx="1906060" cy="726692"/>
          </a:xfrm>
          <a:prstGeom prst="rect">
            <a:avLst/>
          </a:prstGeom>
        </p:spPr>
        <p:txBody>
          <a:bodyPr vert="horz" lIns="0" tIns="45720" rIns="91440" bIns="45720" rtlCol="0" anchor="t">
            <a:noAutofit/>
          </a:bodyPr>
          <a:lstStyle>
            <a:lvl1pPr marL="0" algn="l" defTabSz="914400" rtl="0" eaLnBrk="1" latinLnBrk="0" hangingPunct="1">
              <a:lnSpc>
                <a:spcPct val="70000"/>
              </a:lnSpc>
              <a:spcBef>
                <a:spcPct val="0"/>
              </a:spcBef>
              <a:buNone/>
              <a:defRPr lang="en-US" sz="11500" b="1" kern="1200" spc="-300" dirty="0">
                <a:solidFill>
                  <a:schemeClr val="accent2"/>
                </a:solidFill>
                <a:latin typeface="DIN Condensed Light" panose="020B0506040000020204" pitchFamily="34" charset="77"/>
                <a:ea typeface="DIN Condensed Light" panose="020B0506040000020204" pitchFamily="34" charset="77"/>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4800" b="1" i="0" u="none" strike="noStrike" kern="1200" cap="none" spc="-300" normalizeH="0" baseline="0" noProof="0" dirty="0">
                <a:ln>
                  <a:noFill/>
                </a:ln>
                <a:solidFill>
                  <a:srgbClr val="FFD700"/>
                </a:solidFill>
                <a:effectLst/>
                <a:uLnTx/>
                <a:uFillTx/>
                <a:latin typeface="DIN Condensed Light" panose="020B0506040000020204" pitchFamily="34" charset="77"/>
                <a:ea typeface="DIN Condensed Light" panose="020B0506040000020204" pitchFamily="34" charset="77"/>
                <a:cs typeface="+mj-cs"/>
              </a:rPr>
              <a:t>154.2m</a:t>
            </a:r>
          </a:p>
        </p:txBody>
      </p:sp>
      <p:sp>
        <p:nvSpPr>
          <p:cNvPr id="15" name="Rectangle 14">
            <a:extLst>
              <a:ext uri="{FF2B5EF4-FFF2-40B4-BE49-F238E27FC236}">
                <a16:creationId xmlns:a16="http://schemas.microsoft.com/office/drawing/2014/main" id="{F10389CF-FFF4-CCF2-CDB7-F5B15A544A9B}"/>
              </a:ext>
            </a:extLst>
          </p:cNvPr>
          <p:cNvSpPr/>
          <p:nvPr/>
        </p:nvSpPr>
        <p:spPr>
          <a:xfrm>
            <a:off x="7312230" y="3013831"/>
            <a:ext cx="793807"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Arial" panose="020B0604020202020204" pitchFamily="34" charset="0"/>
              </a:rPr>
              <a:t>ASIA-PACIFIC</a:t>
            </a:r>
            <a:endParaRPr kumimoji="0" lang="en-US" sz="1100" b="1" i="0" u="none" strike="noStrike" kern="1200" cap="none" spc="0" normalizeH="0" baseline="0" noProof="0" dirty="0">
              <a:ln>
                <a:noFill/>
              </a:ln>
              <a:solidFill>
                <a:srgbClr val="FFFFFF"/>
              </a:solidFill>
              <a:effectLst/>
              <a:uLnTx/>
              <a:uFillTx/>
              <a:latin typeface="DIN Condensed" panose="020B0606040000020204" pitchFamily="34" charset="77"/>
              <a:ea typeface="DIN Condensed" panose="020B0606040000020204" pitchFamily="34" charset="77"/>
              <a:cs typeface="+mn-cs"/>
            </a:endParaRPr>
          </a:p>
        </p:txBody>
      </p:sp>
      <p:sp>
        <p:nvSpPr>
          <p:cNvPr id="16" name="TextBox 15">
            <a:extLst>
              <a:ext uri="{FF2B5EF4-FFF2-40B4-BE49-F238E27FC236}">
                <a16:creationId xmlns:a16="http://schemas.microsoft.com/office/drawing/2014/main" id="{75ABF4AB-D6B4-AB5A-BBFA-410AB0789CB4}"/>
              </a:ext>
            </a:extLst>
          </p:cNvPr>
          <p:cNvSpPr txBox="1"/>
          <p:nvPr/>
        </p:nvSpPr>
        <p:spPr>
          <a:xfrm>
            <a:off x="756745" y="6086628"/>
            <a:ext cx="6100548" cy="400110"/>
          </a:xfrm>
          <a:prstGeom prst="rect">
            <a:avLst/>
          </a:prstGeom>
          <a:noFill/>
        </p:spPr>
        <p:txBody>
          <a:bodyPr wrap="square">
            <a:spAutoFit/>
          </a:bodyPr>
          <a:lstStyle/>
          <a:p>
            <a:pPr algn="l"/>
            <a:r>
              <a:rPr lang="en-GB" sz="1000" i="1" u="none" strike="noStrike" dirty="0">
                <a:solidFill>
                  <a:schemeClr val="bg1"/>
                </a:solidFill>
                <a:effectLst/>
                <a:latin typeface="F37 Bolton Light Italic" pitchFamily="2" charset="77"/>
              </a:rPr>
              <a:t>*These numbers are an average based on Global Status Messages received by OAG in 2023.  </a:t>
            </a:r>
          </a:p>
          <a:p>
            <a:pPr algn="l"/>
            <a:r>
              <a:rPr lang="en-GB" sz="1000" i="1" u="none" strike="noStrike" dirty="0">
                <a:solidFill>
                  <a:schemeClr val="bg1"/>
                </a:solidFill>
                <a:effectLst/>
                <a:latin typeface="F37 Bolton Light Italic" pitchFamily="2" charset="77"/>
              </a:rPr>
              <a:t>Based on departures only. </a:t>
            </a:r>
            <a:r>
              <a:rPr lang="en-GB" sz="1000" i="1" dirty="0">
                <a:solidFill>
                  <a:schemeClr val="bg1"/>
                </a:solidFill>
                <a:latin typeface="F37 Bolton Light Italic" pitchFamily="2" charset="77"/>
              </a:rPr>
              <a:t>C</a:t>
            </a:r>
            <a:r>
              <a:rPr lang="en-GB" sz="1000" i="1" u="none" strike="noStrike" dirty="0">
                <a:solidFill>
                  <a:schemeClr val="bg1"/>
                </a:solidFill>
                <a:effectLst/>
                <a:latin typeface="F37 Bolton Light Italic" pitchFamily="2" charset="77"/>
              </a:rPr>
              <a:t>odeshare flights are included.  </a:t>
            </a:r>
            <a:endParaRPr lang="en-GB" sz="1000" i="1" dirty="0">
              <a:solidFill>
                <a:schemeClr val="bg1"/>
              </a:solidFill>
              <a:latin typeface="F37 Bolton Light Italic" pitchFamily="2" charset="77"/>
            </a:endParaRPr>
          </a:p>
        </p:txBody>
      </p:sp>
      <p:sp>
        <p:nvSpPr>
          <p:cNvPr id="19" name="TextBox 18">
            <a:extLst>
              <a:ext uri="{FF2B5EF4-FFF2-40B4-BE49-F238E27FC236}">
                <a16:creationId xmlns:a16="http://schemas.microsoft.com/office/drawing/2014/main" id="{26A6A125-C355-86C0-3B42-CA1260F15F40}"/>
              </a:ext>
            </a:extLst>
          </p:cNvPr>
          <p:cNvSpPr txBox="1"/>
          <p:nvPr/>
        </p:nvSpPr>
        <p:spPr>
          <a:xfrm>
            <a:off x="9310709" y="1729178"/>
            <a:ext cx="3827009" cy="360879"/>
          </a:xfrm>
          <a:prstGeom prst="rect">
            <a:avLst/>
          </a:prstGeom>
        </p:spPr>
        <p:txBody>
          <a:bodyPr wrap="square" lIns="0" rtlCol="0" anchor="t">
            <a:noAutofit/>
          </a:bodyPr>
          <a:lstStyle/>
          <a:p>
            <a:pPr marR="0" lvl="0" algn="l" defTabSz="914400" rtl="0" eaLnBrk="1" fontAlgn="auto" latinLnBrk="0" hangingPunct="1">
              <a:lnSpc>
                <a:spcPct val="110000"/>
              </a:lnSpc>
              <a:spcBef>
                <a:spcPts val="1000"/>
              </a:spcBef>
              <a:spcAft>
                <a:spcPts val="0"/>
              </a:spcAft>
              <a:buClrTx/>
              <a:buSzTx/>
              <a:tabLst/>
              <a:defRPr/>
            </a:pPr>
            <a:r>
              <a:rPr lang="en-GB" sz="1600" b="1" u="none" strike="noStrike" dirty="0">
                <a:solidFill>
                  <a:schemeClr val="bg1"/>
                </a:solidFill>
                <a:effectLst/>
                <a:latin typeface="F37 Bolton Bold" pitchFamily="2" charset="77"/>
              </a:rPr>
              <a:t>Statistics:</a:t>
            </a:r>
            <a:endParaRPr kumimoji="0" lang="en-GB" sz="1600" u="none" strike="noStrike" kern="1200" cap="none" spc="0" normalizeH="0" baseline="0" noProof="0" dirty="0">
              <a:ln>
                <a:noFill/>
              </a:ln>
              <a:solidFill>
                <a:schemeClr val="bg1"/>
              </a:solidFill>
              <a:effectLst/>
              <a:uLnTx/>
              <a:uFillTx/>
              <a:latin typeface="F37 Bolton Bold" pitchFamily="2" charset="77"/>
              <a:cs typeface="Arial" panose="020B0604020202020204" pitchFamily="34" charset="0"/>
            </a:endParaRPr>
          </a:p>
        </p:txBody>
      </p:sp>
      <p:sp>
        <p:nvSpPr>
          <p:cNvPr id="20" name="Rectangle 19">
            <a:extLst>
              <a:ext uri="{FF2B5EF4-FFF2-40B4-BE49-F238E27FC236}">
                <a16:creationId xmlns:a16="http://schemas.microsoft.com/office/drawing/2014/main" id="{D88D3D39-2AB3-2B82-D4A2-56B0540EBCFC}"/>
              </a:ext>
            </a:extLst>
          </p:cNvPr>
          <p:cNvSpPr/>
          <p:nvPr/>
        </p:nvSpPr>
        <p:spPr>
          <a:xfrm>
            <a:off x="9233204" y="2237339"/>
            <a:ext cx="234615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FFD700"/>
                </a:solidFill>
                <a:effectLst/>
                <a:uLnTx/>
                <a:uFillTx/>
                <a:latin typeface="F37 Bolton Bold" pitchFamily="2" charset="77"/>
                <a:ea typeface="DIN Condensed Light" panose="020B0506040000020204" pitchFamily="34" charset="0"/>
                <a:cs typeface="Arial" panose="020B0604020202020204" pitchFamily="34" charset="0"/>
              </a:rPr>
              <a:t>1,156,122,591</a:t>
            </a:r>
            <a:r>
              <a:rPr kumimoji="0" lang="en-GB" sz="2000" u="none" strike="noStrike" kern="1200" cap="none" spc="0" normalizeH="0" baseline="0" noProof="0" dirty="0">
                <a:ln>
                  <a:noFill/>
                </a:ln>
                <a:solidFill>
                  <a:srgbClr val="FFD700"/>
                </a:solidFill>
                <a:effectLst/>
                <a:uLnTx/>
                <a:uFillTx/>
                <a:latin typeface="F37 Bolton Light" pitchFamily="2" charset="77"/>
                <a:ea typeface="DIN Condensed Light" panose="020B0506040000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solidFill>
                  <a:srgbClr val="FFFFFF"/>
                </a:solidFill>
                <a:effectLst/>
                <a:uLnTx/>
                <a:uFillTx/>
                <a:latin typeface="F37 Bolton Light" pitchFamily="2" charset="77"/>
                <a:ea typeface="DIN Condensed Light" panose="020B0506040000020204" pitchFamily="34" charset="0"/>
                <a:cs typeface="Arial" panose="020B0604020202020204" pitchFamily="34" charset="0"/>
              </a:rPr>
              <a:t>Flight status updates processed.</a:t>
            </a:r>
            <a:endParaRPr kumimoji="0" lang="en-GB" sz="1400" u="none" strike="noStrike" kern="1200" cap="none" spc="0" normalizeH="0" baseline="0" noProof="0" dirty="0">
              <a:ln>
                <a:noFill/>
              </a:ln>
              <a:solidFill>
                <a:srgbClr val="FFFFFF"/>
              </a:solidFill>
              <a:effectLst/>
              <a:uLnTx/>
              <a:uFillTx/>
              <a:latin typeface="F37 Bolton Light Italic" pitchFamily="2" charset="77"/>
              <a:ea typeface="DIN Condensed Light" panose="020B0506040000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1400" dirty="0">
                <a:solidFill>
                  <a:srgbClr val="FFFFFF"/>
                </a:solidFill>
                <a:latin typeface="F37 Bolton Light Italic" pitchFamily="2" charset="77"/>
                <a:ea typeface="DIN Condensed Light" panose="020B0506040000020204" pitchFamily="34" charset="0"/>
                <a:cs typeface="Arial" panose="020B0604020202020204" pitchFamily="34" charset="0"/>
              </a:rPr>
            </a:br>
            <a:r>
              <a:rPr lang="en-GB" sz="2400" dirty="0">
                <a:solidFill>
                  <a:srgbClr val="FFD700"/>
                </a:solidFill>
                <a:latin typeface="F37 Bolton Bold" pitchFamily="2" charset="77"/>
                <a:ea typeface="DIN Condensed Light" panose="020B0506040000020204" pitchFamily="34" charset="0"/>
                <a:cs typeface="Arial" panose="020B0604020202020204" pitchFamily="34" charset="0"/>
              </a:rPr>
              <a:t>40</a:t>
            </a:r>
            <a:endParaRPr lang="en-GB" sz="2000" dirty="0">
              <a:solidFill>
                <a:srgbClr val="FFD700"/>
              </a:solidFill>
              <a:latin typeface="F37 Bolton Bold" pitchFamily="2" charset="77"/>
              <a:ea typeface="DIN Condensed Light" panose="020B0506040000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solidFill>
                  <a:schemeClr val="bg1"/>
                </a:solidFill>
                <a:latin typeface="F37 Bolton Light" pitchFamily="2" charset="77"/>
                <a:ea typeface="DIN Condensed Light" panose="020B0506040000020204" pitchFamily="34" charset="0"/>
                <a:cs typeface="Arial" panose="020B0604020202020204" pitchFamily="34" charset="0"/>
              </a:rPr>
              <a:t>Updates per second </a:t>
            </a:r>
            <a:br>
              <a:rPr lang="en-GB" sz="1400" dirty="0">
                <a:solidFill>
                  <a:schemeClr val="bg1"/>
                </a:solidFill>
                <a:latin typeface="F37 Bolton Light" pitchFamily="2" charset="77"/>
                <a:ea typeface="DIN Condensed Light" panose="020B0506040000020204" pitchFamily="34" charset="0"/>
                <a:cs typeface="Arial" panose="020B0604020202020204" pitchFamily="34" charset="0"/>
              </a:rPr>
            </a:br>
            <a:r>
              <a:rPr lang="en-GB" sz="1400" dirty="0">
                <a:solidFill>
                  <a:schemeClr val="bg1"/>
                </a:solidFill>
                <a:latin typeface="F37 Bolton Light" pitchFamily="2" charset="77"/>
                <a:ea typeface="DIN Condensed Light" panose="020B0506040000020204" pitchFamily="34" charset="0"/>
                <a:cs typeface="Arial" panose="020B0604020202020204" pitchFamily="34" charset="0"/>
              </a:rPr>
              <a:t>on average (global).</a:t>
            </a:r>
            <a:br>
              <a:rPr lang="en-GB" sz="1400" dirty="0">
                <a:solidFill>
                  <a:schemeClr val="bg1"/>
                </a:solidFill>
                <a:latin typeface="F37 Bolton Light" pitchFamily="2" charset="77"/>
                <a:ea typeface="DIN Condensed Light" panose="020B0506040000020204" pitchFamily="34" charset="0"/>
                <a:cs typeface="Arial" panose="020B0604020202020204" pitchFamily="34" charset="0"/>
              </a:rPr>
            </a:br>
            <a:br>
              <a:rPr lang="en-GB" sz="1400" dirty="0">
                <a:solidFill>
                  <a:schemeClr val="bg1"/>
                </a:solidFill>
                <a:latin typeface="F37 Bolton Light" pitchFamily="2" charset="77"/>
                <a:ea typeface="DIN Condensed Light" panose="020B0506040000020204" pitchFamily="34" charset="0"/>
                <a:cs typeface="Arial" panose="020B0604020202020204" pitchFamily="34" charset="0"/>
              </a:rPr>
            </a:br>
            <a:r>
              <a:rPr lang="en-GB" sz="2400" dirty="0">
                <a:solidFill>
                  <a:srgbClr val="FFD700"/>
                </a:solidFill>
                <a:latin typeface="F37 Bolton Bold" pitchFamily="2" charset="77"/>
                <a:ea typeface="DIN Condensed Light" panose="020B0506040000020204" pitchFamily="34" charset="0"/>
                <a:cs typeface="Arial" panose="020B0604020202020204" pitchFamily="34" charset="0"/>
              </a:rPr>
              <a:t>111,218,080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u="none" strike="noStrike" kern="1200" cap="none" spc="0" normalizeH="0" baseline="0" noProof="0" dirty="0">
                <a:ln>
                  <a:noFill/>
                </a:ln>
                <a:solidFill>
                  <a:schemeClr val="bg1"/>
                </a:solidFill>
                <a:effectLst/>
                <a:uLnTx/>
                <a:uFillTx/>
                <a:latin typeface="F37 Bolton Light" pitchFamily="2" charset="77"/>
                <a:ea typeface="DIN Condensed Light" panose="020B0506040000020204" pitchFamily="34" charset="0"/>
                <a:cs typeface="Arial" panose="020B0604020202020204" pitchFamily="34" charset="0"/>
              </a:rPr>
              <a:t>Status</a:t>
            </a:r>
            <a:r>
              <a:rPr lang="en-GB" sz="1400" dirty="0">
                <a:solidFill>
                  <a:schemeClr val="bg1"/>
                </a:solidFill>
                <a:latin typeface="F37 Bolton Light" pitchFamily="2" charset="77"/>
                <a:ea typeface="DIN Condensed Light" panose="020B0506040000020204" pitchFamily="34" charset="0"/>
                <a:cs typeface="Arial" panose="020B0604020202020204" pitchFamily="34" charset="0"/>
              </a:rPr>
              <a:t> messages sent in July, the busiest month.</a:t>
            </a:r>
            <a:endParaRPr kumimoji="0" lang="en-GB" sz="1400" u="none" strike="noStrike" kern="1200" cap="none" spc="0" normalizeH="0" baseline="0" noProof="0" dirty="0">
              <a:ln>
                <a:noFill/>
              </a:ln>
              <a:solidFill>
                <a:schemeClr val="bg1"/>
              </a:solidFill>
              <a:effectLst/>
              <a:uLnTx/>
              <a:uFillTx/>
              <a:latin typeface="F37 Bolton Light" pitchFamily="2" charset="77"/>
              <a:ea typeface="DIN Condensed Light" panose="020B0506040000020204" pitchFamily="34" charset="0"/>
              <a:cs typeface="Arial" panose="020B0604020202020204" pitchFamily="34" charset="0"/>
            </a:endParaRPr>
          </a:p>
        </p:txBody>
      </p:sp>
    </p:spTree>
    <p:extLst>
      <p:ext uri="{BB962C8B-B14F-4D97-AF65-F5344CB8AC3E}">
        <p14:creationId xmlns:p14="http://schemas.microsoft.com/office/powerpoint/2010/main" val="72953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CF7534E-0680-5746-86D5-60C8C87E8088}"/>
              </a:ext>
            </a:extLst>
          </p:cNvPr>
          <p:cNvSpPr txBox="1">
            <a:spLocks/>
          </p:cNvSpPr>
          <p:nvPr/>
        </p:nvSpPr>
        <p:spPr>
          <a:xfrm>
            <a:off x="766765" y="2168223"/>
            <a:ext cx="4238868" cy="1588242"/>
          </a:xfrm>
          <a:prstGeom prst="rect">
            <a:avLst/>
          </a:prstGeom>
        </p:spPr>
        <p:txBody>
          <a:bodyPr vert="horz" lIns="0" tIns="45720" rIns="91440" bIns="45720" rtlCol="0" anchor="t">
            <a:noAutofit/>
          </a:bodyPr>
          <a:lstStyle>
            <a:lvl1pPr marL="288000" indent="-288000" algn="l" defTabSz="914400" rtl="0" eaLnBrk="1" latinLnBrk="0" hangingPunct="1">
              <a:lnSpc>
                <a:spcPct val="100000"/>
              </a:lnSpc>
              <a:spcBef>
                <a:spcPts val="1000"/>
              </a:spcBef>
              <a:buFontTx/>
              <a:buBlip>
                <a:blip r:embed="rId4"/>
              </a:buBlip>
              <a:defRPr sz="2000" b="0" i="0" kern="1200">
                <a:solidFill>
                  <a:schemeClr val="tx1"/>
                </a:solidFill>
                <a:latin typeface="F37 Bolton Light" pitchFamily="2" charset="77"/>
                <a:ea typeface="+mn-ea"/>
                <a:cs typeface="Arial" panose="020B0604020202020204" pitchFamily="34" charset="0"/>
              </a:defRPr>
            </a:lvl1pPr>
            <a:lvl2pPr marL="288000" indent="-288000" algn="l" defTabSz="914400" rtl="0" eaLnBrk="1" latinLnBrk="0" hangingPunct="1">
              <a:lnSpc>
                <a:spcPct val="100000"/>
              </a:lnSpc>
              <a:spcBef>
                <a:spcPts val="500"/>
              </a:spcBef>
              <a:buFontTx/>
              <a:buBlip>
                <a:blip r:embed="rId4"/>
              </a:buBlip>
              <a:defRPr sz="1800" b="0" i="0" kern="1200">
                <a:solidFill>
                  <a:schemeClr val="tx1"/>
                </a:solidFill>
                <a:latin typeface="F37 Bolton Light" pitchFamily="2" charset="77"/>
                <a:ea typeface="+mn-ea"/>
                <a:cs typeface="Arial" panose="020B0604020202020204" pitchFamily="34" charset="0"/>
              </a:defRPr>
            </a:lvl2pPr>
            <a:lvl3pPr marL="288000" indent="-288000" algn="l" defTabSz="914400" rtl="0" eaLnBrk="1" latinLnBrk="0" hangingPunct="1">
              <a:lnSpc>
                <a:spcPct val="100000"/>
              </a:lnSpc>
              <a:spcBef>
                <a:spcPts val="500"/>
              </a:spcBef>
              <a:buFontTx/>
              <a:buBlip>
                <a:blip r:embed="rId4"/>
              </a:buBlip>
              <a:defRPr sz="1600" b="0" i="0" kern="1200">
                <a:solidFill>
                  <a:schemeClr val="tx1"/>
                </a:solidFill>
                <a:latin typeface="F37 Bolton Light" pitchFamily="2" charset="77"/>
                <a:ea typeface="+mn-ea"/>
                <a:cs typeface="Arial" panose="020B0604020202020204" pitchFamily="34" charset="0"/>
              </a:defRPr>
            </a:lvl3pPr>
            <a:lvl4pPr marL="288000" indent="-288000" algn="l" defTabSz="914400" rtl="0" eaLnBrk="1" latinLnBrk="0" hangingPunct="1">
              <a:lnSpc>
                <a:spcPct val="100000"/>
              </a:lnSpc>
              <a:spcBef>
                <a:spcPts val="500"/>
              </a:spcBef>
              <a:buFontTx/>
              <a:buBlip>
                <a:blip r:embed="rId4"/>
              </a:buBlip>
              <a:defRPr sz="1400" b="0" i="0" kern="1200">
                <a:solidFill>
                  <a:schemeClr val="tx1"/>
                </a:solidFill>
                <a:latin typeface="F37 Bolton Light" pitchFamily="2" charset="77"/>
                <a:ea typeface="+mn-ea"/>
                <a:cs typeface="Arial" panose="020B0604020202020204" pitchFamily="34" charset="0"/>
              </a:defRPr>
            </a:lvl4pPr>
            <a:lvl5pPr marL="288000" indent="-288000" algn="l" defTabSz="914400" rtl="0" eaLnBrk="1" latinLnBrk="0" hangingPunct="1">
              <a:lnSpc>
                <a:spcPct val="100000"/>
              </a:lnSpc>
              <a:spcBef>
                <a:spcPts val="500"/>
              </a:spcBef>
              <a:buFontTx/>
              <a:buBlip>
                <a:blip r:embed="rId4"/>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F37 Bolton Light" pitchFamily="2" charset="77"/>
                <a:ea typeface="SimSun"/>
                <a:cs typeface="Arial" panose="020B0604020202020204" pitchFamily="34" charset="0"/>
              </a:rPr>
              <a:t>Delays and cancellations affect everybody. From travelers missing connecting flights, </a:t>
            </a:r>
            <a:r>
              <a:rPr lang="en-US" altLang="zh-CN" sz="1800" dirty="0">
                <a:solidFill>
                  <a:srgbClr val="FFFFFF"/>
                </a:solidFill>
                <a:ea typeface="SimSun"/>
              </a:rPr>
              <a:t>to employees </a:t>
            </a:r>
            <a:br>
              <a:rPr lang="en-US" altLang="zh-CN" sz="1800" dirty="0">
                <a:solidFill>
                  <a:srgbClr val="FFFFFF"/>
                </a:solidFill>
                <a:ea typeface="SimSun"/>
              </a:rPr>
            </a:br>
            <a:r>
              <a:rPr lang="en-US" altLang="zh-CN" sz="1800" dirty="0">
                <a:solidFill>
                  <a:srgbClr val="FFFFFF"/>
                </a:solidFill>
                <a:ea typeface="SimSun"/>
              </a:rPr>
              <a:t>on the tarmac, and transfer </a:t>
            </a:r>
            <a:br>
              <a:rPr lang="en-US" altLang="zh-CN" sz="1800" dirty="0">
                <a:solidFill>
                  <a:srgbClr val="FFFFFF"/>
                </a:solidFill>
                <a:ea typeface="SimSun"/>
              </a:rPr>
            </a:br>
            <a:r>
              <a:rPr lang="en-US" altLang="zh-CN" sz="1800" dirty="0">
                <a:solidFill>
                  <a:srgbClr val="FFFFFF"/>
                </a:solidFill>
                <a:ea typeface="SimSun"/>
              </a:rPr>
              <a:t>companies waiting to pick up.</a:t>
            </a:r>
          </a:p>
          <a:p>
            <a:pPr marL="0" marR="0" lvl="0" indent="0" defTabSz="914400" rtl="0" eaLnBrk="1" fontAlgn="auto" latinLnBrk="0" hangingPunct="1">
              <a:lnSpc>
                <a:spcPct val="100000"/>
              </a:lnSpc>
              <a:spcBef>
                <a:spcPts val="1000"/>
              </a:spcBef>
              <a:spcAft>
                <a:spcPts val="0"/>
              </a:spcAft>
              <a:buClrTx/>
              <a:buSzTx/>
              <a:buFontTx/>
              <a:buNone/>
              <a:tabLst/>
              <a:defRPr/>
            </a:pPr>
            <a:r>
              <a:rPr lang="en-US" altLang="zh-CN" sz="1800" dirty="0">
                <a:solidFill>
                  <a:srgbClr val="FFFFFF"/>
                </a:solidFill>
                <a:ea typeface="SimSun"/>
              </a:rPr>
              <a:t>With changes so often, how </a:t>
            </a:r>
            <a:br>
              <a:rPr lang="en-US" altLang="zh-CN" sz="1800" dirty="0">
                <a:solidFill>
                  <a:srgbClr val="FFFFFF"/>
                </a:solidFill>
                <a:ea typeface="SimSun"/>
              </a:rPr>
            </a:br>
            <a:r>
              <a:rPr lang="en-US" altLang="zh-CN" sz="1800" dirty="0">
                <a:solidFill>
                  <a:srgbClr val="FFFFFF"/>
                </a:solidFill>
                <a:ea typeface="SimSun"/>
              </a:rPr>
              <a:t>do you keep </a:t>
            </a:r>
            <a:r>
              <a:rPr lang="en-US" altLang="zh-CN" sz="1800" dirty="0">
                <a:solidFill>
                  <a:srgbClr val="FFD602"/>
                </a:solidFill>
                <a:ea typeface="SimSun"/>
              </a:rPr>
              <a:t>up to date </a:t>
            </a:r>
            <a:r>
              <a:rPr lang="en-US" altLang="zh-CN" sz="1800" dirty="0">
                <a:solidFill>
                  <a:srgbClr val="FFFFFF"/>
                </a:solidFill>
                <a:ea typeface="SimSun"/>
              </a:rPr>
              <a:t>and </a:t>
            </a:r>
            <a:br>
              <a:rPr lang="en-US" altLang="zh-CN" sz="1800" dirty="0">
                <a:solidFill>
                  <a:srgbClr val="FFFFFF"/>
                </a:solidFill>
                <a:ea typeface="SimSun"/>
              </a:rPr>
            </a:br>
            <a:r>
              <a:rPr lang="en-US" altLang="zh-CN" sz="1800" dirty="0">
                <a:solidFill>
                  <a:srgbClr val="FFD602"/>
                </a:solidFill>
                <a:ea typeface="SimSun"/>
              </a:rPr>
              <a:t>manage disruption efficiently</a:t>
            </a:r>
            <a:r>
              <a:rPr lang="en-US" altLang="zh-CN" sz="1800" dirty="0">
                <a:solidFill>
                  <a:srgbClr val="FFFFFF"/>
                </a:solidFill>
                <a:ea typeface="SimSun"/>
              </a:rPr>
              <a:t>? </a:t>
            </a:r>
            <a:endParaRPr kumimoji="0" lang="zh-CN" altLang="en-US" sz="1800" b="0" i="0" u="none" strike="noStrike" kern="1200" cap="none" spc="0" normalizeH="0" baseline="0" noProof="0" dirty="0">
              <a:ln>
                <a:noFill/>
              </a:ln>
              <a:solidFill>
                <a:srgbClr val="FFD700"/>
              </a:solidFill>
              <a:effectLst/>
              <a:uLnTx/>
              <a:uFillTx/>
              <a:latin typeface="F37 Bolton Light" pitchFamily="2" charset="77"/>
              <a:ea typeface="SimSun"/>
              <a:cs typeface="Arial" panose="020B0604020202020204" pitchFamily="34" charset="0"/>
            </a:endParaRPr>
          </a:p>
        </p:txBody>
      </p:sp>
    </p:spTree>
    <p:extLst>
      <p:ext uri="{BB962C8B-B14F-4D97-AF65-F5344CB8AC3E}">
        <p14:creationId xmlns:p14="http://schemas.microsoft.com/office/powerpoint/2010/main" val="334653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403576B-D802-8D92-CF9C-4A9BDA51C878}"/>
              </a:ext>
            </a:extLst>
          </p:cNvPr>
          <p:cNvPicPr>
            <a:picLocks noChangeAspect="1"/>
          </p:cNvPicPr>
          <p:nvPr/>
        </p:nvPicPr>
        <p:blipFill rotWithShape="1">
          <a:blip r:embed="rId3">
            <a:extLst>
              <a:ext uri="{28A0092B-C50C-407E-A947-70E740481C1C}">
                <a14:useLocalDpi xmlns:a14="http://schemas.microsoft.com/office/drawing/2010/main" val="0"/>
              </a:ext>
            </a:extLst>
          </a:blip>
          <a:srcRect l="12931" r="19420" b="17866"/>
          <a:stretch/>
        </p:blipFill>
        <p:spPr>
          <a:xfrm>
            <a:off x="6909683" y="4950692"/>
            <a:ext cx="5032934" cy="1808302"/>
          </a:xfrm>
          <a:prstGeom prst="rect">
            <a:avLst/>
          </a:prstGeom>
        </p:spPr>
      </p:pic>
      <p:pic>
        <p:nvPicPr>
          <p:cNvPr id="16" name="Graphic 15">
            <a:extLst>
              <a:ext uri="{FF2B5EF4-FFF2-40B4-BE49-F238E27FC236}">
                <a16:creationId xmlns:a16="http://schemas.microsoft.com/office/drawing/2014/main" id="{ECE552B7-E2E2-E3F4-4EF4-D16B13A7A5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427" y="2248090"/>
            <a:ext cx="768295" cy="488914"/>
          </a:xfrm>
          <a:prstGeom prst="rect">
            <a:avLst/>
          </a:prstGeom>
        </p:spPr>
      </p:pic>
      <p:sp>
        <p:nvSpPr>
          <p:cNvPr id="24" name="TextBox 23">
            <a:extLst>
              <a:ext uri="{FF2B5EF4-FFF2-40B4-BE49-F238E27FC236}">
                <a16:creationId xmlns:a16="http://schemas.microsoft.com/office/drawing/2014/main" id="{6E344FD7-D46A-FCBA-2C58-71C7011CB3B7}"/>
              </a:ext>
            </a:extLst>
          </p:cNvPr>
          <p:cNvSpPr txBox="1"/>
          <p:nvPr/>
        </p:nvSpPr>
        <p:spPr>
          <a:xfrm>
            <a:off x="1936897" y="2091812"/>
            <a:ext cx="7210832" cy="880241"/>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Status Alerts delivers all changes to flights that match your criteria instantly. Tracking starts 52hr prior to departure and continues until baggage has arrived so that you don’t miss any important updates.  </a:t>
            </a:r>
          </a:p>
        </p:txBody>
      </p:sp>
      <p:sp>
        <p:nvSpPr>
          <p:cNvPr id="35" name="TextBox 34">
            <a:extLst>
              <a:ext uri="{FF2B5EF4-FFF2-40B4-BE49-F238E27FC236}">
                <a16:creationId xmlns:a16="http://schemas.microsoft.com/office/drawing/2014/main" id="{572DBBCB-5A16-7D64-823F-C1AF5442EDEB}"/>
              </a:ext>
            </a:extLst>
          </p:cNvPr>
          <p:cNvSpPr txBox="1"/>
          <p:nvPr/>
        </p:nvSpPr>
        <p:spPr>
          <a:xfrm>
            <a:off x="1936897" y="3332001"/>
            <a:ext cx="7070829" cy="888961"/>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Delivered via Azure Event Hub, a data streaming platform, Status Alerts allows you to receive millions of flight changes within seconds and respond to business challenges immediately.</a:t>
            </a: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6" name="Graphic 35">
            <a:extLst>
              <a:ext uri="{FF2B5EF4-FFF2-40B4-BE49-F238E27FC236}">
                <a16:creationId xmlns:a16="http://schemas.microsoft.com/office/drawing/2014/main" id="{9E1D9947-BD2C-F1D7-E9BD-E64A535CA9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457" y="4552297"/>
            <a:ext cx="767070" cy="767066"/>
          </a:xfrm>
          <a:prstGeom prst="rect">
            <a:avLst/>
          </a:prstGeom>
        </p:spPr>
      </p:pic>
      <p:pic>
        <p:nvPicPr>
          <p:cNvPr id="37" name="Graphic 36">
            <a:extLst>
              <a:ext uri="{FF2B5EF4-FFF2-40B4-BE49-F238E27FC236}">
                <a16:creationId xmlns:a16="http://schemas.microsoft.com/office/drawing/2014/main" id="{1F503CE1-4CC6-A9BD-8391-B511FB160E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5200" y="3463923"/>
            <a:ext cx="488770" cy="549866"/>
          </a:xfrm>
          <a:prstGeom prst="rect">
            <a:avLst/>
          </a:prstGeom>
        </p:spPr>
      </p:pic>
      <p:sp>
        <p:nvSpPr>
          <p:cNvPr id="39" name="TextBox 38">
            <a:extLst>
              <a:ext uri="{FF2B5EF4-FFF2-40B4-BE49-F238E27FC236}">
                <a16:creationId xmlns:a16="http://schemas.microsoft.com/office/drawing/2014/main" id="{BA21FF35-79BE-8738-807C-75C36DCBD3CC}"/>
              </a:ext>
            </a:extLst>
          </p:cNvPr>
          <p:cNvSpPr txBox="1"/>
          <p:nvPr/>
        </p:nvSpPr>
        <p:spPr>
          <a:xfrm>
            <a:off x="1936897" y="4515717"/>
            <a:ext cx="6905729" cy="880241"/>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t>Self-service platform with flexibility to manage and change alerts at any time. Alerts stored for up to 7 days for retrieval anytime. Seamlessly integrate data and alert your customers to disruption. </a:t>
            </a:r>
            <a:endPar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Arial" panose="020B0604020202020204" pitchFamily="34" charset="0"/>
            </a:endParaRPr>
          </a:p>
        </p:txBody>
      </p:sp>
      <p:sp>
        <p:nvSpPr>
          <p:cNvPr id="2" name="Title 2">
            <a:extLst>
              <a:ext uri="{FF2B5EF4-FFF2-40B4-BE49-F238E27FC236}">
                <a16:creationId xmlns:a16="http://schemas.microsoft.com/office/drawing/2014/main" id="{89679A42-DC70-D634-2D6B-FEDA74ACCCDD}"/>
              </a:ext>
            </a:extLst>
          </p:cNvPr>
          <p:cNvSpPr txBox="1">
            <a:spLocks/>
          </p:cNvSpPr>
          <p:nvPr/>
        </p:nvSpPr>
        <p:spPr>
          <a:xfrm>
            <a:off x="766762" y="571317"/>
            <a:ext cx="10442575" cy="751455"/>
          </a:xfrm>
          <a:prstGeom prst="rect">
            <a:avLst/>
          </a:prstGeom>
        </p:spPr>
        <p:txBody>
          <a:bodyPr vert="horz" lIns="0" tIns="45720" rIns="91440" bIns="45720" rtlCol="0" anchor="ctr">
            <a:noAutofit/>
          </a:bodyPr>
          <a:lstStyle>
            <a:lvl1pPr marL="0" algn="l" defTabSz="914400" rtl="0" eaLnBrk="1" latinLnBrk="0" hangingPunct="1">
              <a:lnSpc>
                <a:spcPct val="80000"/>
              </a:lnSpc>
              <a:spcBef>
                <a:spcPct val="0"/>
              </a:spcBef>
              <a:buNone/>
              <a:defRPr lang="en-US" sz="3200" b="1" kern="1200" spc="0" dirty="0">
                <a:solidFill>
                  <a:schemeClr val="tx1"/>
                </a:solidFill>
                <a:latin typeface="DIN Condensed Light" panose="020B0506040000020204" pitchFamily="34" charset="77"/>
                <a:ea typeface="DIN Condensed Light" panose="020B0506040000020204" pitchFamily="34" charset="77"/>
                <a:cs typeface="+mj-cs"/>
              </a:defRPr>
            </a:lvl1pPr>
          </a:lstStyle>
          <a:p>
            <a:r>
              <a:rPr lang="en-GB" sz="3600" spc="-150" dirty="0"/>
              <a:t>INTRODUCING STATUS ALERTS</a:t>
            </a:r>
          </a:p>
        </p:txBody>
      </p:sp>
    </p:spTree>
    <p:extLst>
      <p:ext uri="{BB962C8B-B14F-4D97-AF65-F5344CB8AC3E}">
        <p14:creationId xmlns:p14="http://schemas.microsoft.com/office/powerpoint/2010/main" val="404256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450B3E8-BC46-3520-66B4-2AABB9B36D70}"/>
              </a:ext>
            </a:extLst>
          </p:cNvPr>
          <p:cNvSpPr txBox="1">
            <a:spLocks/>
          </p:cNvSpPr>
          <p:nvPr/>
        </p:nvSpPr>
        <p:spPr>
          <a:xfrm>
            <a:off x="766765" y="2168223"/>
            <a:ext cx="4846636" cy="1588242"/>
          </a:xfrm>
          <a:prstGeom prst="rect">
            <a:avLst/>
          </a:prstGeom>
        </p:spPr>
        <p:txBody>
          <a:bodyPr vert="horz" lIns="0" tIns="45720" rIns="91440" bIns="45720" rtlCol="0" anchor="t">
            <a:noAutofit/>
          </a:bodyPr>
          <a:lstStyle>
            <a:lvl1pPr marL="288000" indent="-288000" algn="l" defTabSz="914400" rtl="0" eaLnBrk="1" latinLnBrk="0" hangingPunct="1">
              <a:lnSpc>
                <a:spcPct val="100000"/>
              </a:lnSpc>
              <a:spcBef>
                <a:spcPts val="1000"/>
              </a:spcBef>
              <a:buFontTx/>
              <a:buBlip>
                <a:blip r:embed="rId4"/>
              </a:buBlip>
              <a:defRPr sz="2000" b="0" i="0" kern="1200">
                <a:solidFill>
                  <a:schemeClr val="tx1"/>
                </a:solidFill>
                <a:latin typeface="F37 Bolton Light" pitchFamily="2" charset="77"/>
                <a:ea typeface="+mn-ea"/>
                <a:cs typeface="Arial" panose="020B0604020202020204" pitchFamily="34" charset="0"/>
              </a:defRPr>
            </a:lvl1pPr>
            <a:lvl2pPr marL="288000" indent="-288000" algn="l" defTabSz="914400" rtl="0" eaLnBrk="1" latinLnBrk="0" hangingPunct="1">
              <a:lnSpc>
                <a:spcPct val="100000"/>
              </a:lnSpc>
              <a:spcBef>
                <a:spcPts val="500"/>
              </a:spcBef>
              <a:buFontTx/>
              <a:buBlip>
                <a:blip r:embed="rId4"/>
              </a:buBlip>
              <a:defRPr sz="1800" b="0" i="0" kern="1200">
                <a:solidFill>
                  <a:schemeClr val="tx1"/>
                </a:solidFill>
                <a:latin typeface="F37 Bolton Light" pitchFamily="2" charset="77"/>
                <a:ea typeface="+mn-ea"/>
                <a:cs typeface="Arial" panose="020B0604020202020204" pitchFamily="34" charset="0"/>
              </a:defRPr>
            </a:lvl2pPr>
            <a:lvl3pPr marL="288000" indent="-288000" algn="l" defTabSz="914400" rtl="0" eaLnBrk="1" latinLnBrk="0" hangingPunct="1">
              <a:lnSpc>
                <a:spcPct val="100000"/>
              </a:lnSpc>
              <a:spcBef>
                <a:spcPts val="500"/>
              </a:spcBef>
              <a:buFontTx/>
              <a:buBlip>
                <a:blip r:embed="rId4"/>
              </a:buBlip>
              <a:defRPr sz="1600" b="0" i="0" kern="1200">
                <a:solidFill>
                  <a:schemeClr val="tx1"/>
                </a:solidFill>
                <a:latin typeface="F37 Bolton Light" pitchFamily="2" charset="77"/>
                <a:ea typeface="+mn-ea"/>
                <a:cs typeface="Arial" panose="020B0604020202020204" pitchFamily="34" charset="0"/>
              </a:defRPr>
            </a:lvl3pPr>
            <a:lvl4pPr marL="288000" indent="-288000" algn="l" defTabSz="914400" rtl="0" eaLnBrk="1" latinLnBrk="0" hangingPunct="1">
              <a:lnSpc>
                <a:spcPct val="100000"/>
              </a:lnSpc>
              <a:spcBef>
                <a:spcPts val="500"/>
              </a:spcBef>
              <a:buFontTx/>
              <a:buBlip>
                <a:blip r:embed="rId4"/>
              </a:buBlip>
              <a:defRPr sz="1400" b="0" i="0" kern="1200">
                <a:solidFill>
                  <a:schemeClr val="tx1"/>
                </a:solidFill>
                <a:latin typeface="F37 Bolton Light" pitchFamily="2" charset="77"/>
                <a:ea typeface="+mn-ea"/>
                <a:cs typeface="Arial" panose="020B0604020202020204" pitchFamily="34" charset="0"/>
              </a:defRPr>
            </a:lvl4pPr>
            <a:lvl5pPr marL="288000" indent="-288000" algn="l" defTabSz="914400" rtl="0" eaLnBrk="1" latinLnBrk="0" hangingPunct="1">
              <a:lnSpc>
                <a:spcPct val="100000"/>
              </a:lnSpc>
              <a:spcBef>
                <a:spcPts val="500"/>
              </a:spcBef>
              <a:buFontTx/>
              <a:buBlip>
                <a:blip r:embed="rId4"/>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800" dirty="0">
                <a:solidFill>
                  <a:srgbClr val="FFFFFF"/>
                </a:solidFill>
                <a:ea typeface="SimSun"/>
              </a:rPr>
              <a:t>Status Alerts, part of our Metis platform, provides a single source of truth, improves experience for your customers whilst  delivering flexibility and choice for ours. </a:t>
            </a:r>
          </a:p>
          <a:p>
            <a:pPr marL="0" indent="0">
              <a:buNone/>
              <a:defRPr/>
            </a:pPr>
            <a:r>
              <a:rPr lang="en-GB" sz="1800" dirty="0">
                <a:solidFill>
                  <a:srgbClr val="FFFFFF"/>
                </a:solidFill>
                <a:ea typeface="SimSun"/>
              </a:rPr>
              <a:t>As demand for travel ramps up again post-pandemic, passengers are seeking smooth experiences and quality communication- Status Alerts helps you achieve this. </a:t>
            </a:r>
            <a:endParaRPr lang="en-GB" altLang="zh-CN" sz="1800" dirty="0">
              <a:solidFill>
                <a:srgbClr val="FFFFFF"/>
              </a:solidFill>
              <a:ea typeface="SimSun"/>
            </a:endParaRPr>
          </a:p>
          <a:p>
            <a:pPr marL="0" indent="0">
              <a:buNone/>
              <a:defRPr/>
            </a:pPr>
            <a:r>
              <a:rPr lang="en-GB" altLang="zh-CN" sz="1800" b="1" dirty="0">
                <a:solidFill>
                  <a:schemeClr val="accent2"/>
                </a:solidFill>
                <a:latin typeface="F37 Bolton Bold" pitchFamily="2" charset="77"/>
                <a:ea typeface="SimSun"/>
              </a:rPr>
              <a:t>But how many changes actually happen? </a:t>
            </a:r>
            <a:endParaRPr lang="zh-CN" altLang="en-US" sz="1800" b="1" dirty="0">
              <a:solidFill>
                <a:schemeClr val="accent2"/>
              </a:solidFill>
              <a:latin typeface="F37 Bolton Bold" pitchFamily="2" charset="77"/>
              <a:ea typeface="SimSun"/>
            </a:endParaRPr>
          </a:p>
        </p:txBody>
      </p:sp>
    </p:spTree>
    <p:extLst>
      <p:ext uri="{BB962C8B-B14F-4D97-AF65-F5344CB8AC3E}">
        <p14:creationId xmlns:p14="http://schemas.microsoft.com/office/powerpoint/2010/main" val="308633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STATUS ALERTS</a:t>
            </a:r>
            <a:endParaRPr lang="en-US" sz="3600" spc="-150" dirty="0"/>
          </a:p>
        </p:txBody>
      </p:sp>
      <p:graphicFrame>
        <p:nvGraphicFramePr>
          <p:cNvPr id="5" name="Chart 4">
            <a:extLst>
              <a:ext uri="{FF2B5EF4-FFF2-40B4-BE49-F238E27FC236}">
                <a16:creationId xmlns:a16="http://schemas.microsoft.com/office/drawing/2014/main" id="{D11E1988-DF68-E7F0-8478-97B6A08AEB63}"/>
              </a:ext>
            </a:extLst>
          </p:cNvPr>
          <p:cNvGraphicFramePr>
            <a:graphicFrameLocks/>
          </p:cNvGraphicFramePr>
          <p:nvPr>
            <p:extLst>
              <p:ext uri="{D42A27DB-BD31-4B8C-83A1-F6EECF244321}">
                <p14:modId xmlns:p14="http://schemas.microsoft.com/office/powerpoint/2010/main" val="3209151604"/>
              </p:ext>
            </p:extLst>
          </p:nvPr>
        </p:nvGraphicFramePr>
        <p:xfrm>
          <a:off x="713201" y="1931158"/>
          <a:ext cx="10765597" cy="390492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A picture containing dark, night sky&#10;&#10;Description automatically generated">
            <a:extLst>
              <a:ext uri="{FF2B5EF4-FFF2-40B4-BE49-F238E27FC236}">
                <a16:creationId xmlns:a16="http://schemas.microsoft.com/office/drawing/2014/main" id="{0446DCFE-1C80-27DB-C55F-3DE9510180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1105" y="424451"/>
            <a:ext cx="1174764" cy="730646"/>
          </a:xfrm>
          <a:prstGeom prst="rect">
            <a:avLst/>
          </a:prstGeom>
        </p:spPr>
      </p:pic>
      <p:sp>
        <p:nvSpPr>
          <p:cNvPr id="4" name="TextBox 3">
            <a:extLst>
              <a:ext uri="{FF2B5EF4-FFF2-40B4-BE49-F238E27FC236}">
                <a16:creationId xmlns:a16="http://schemas.microsoft.com/office/drawing/2014/main" id="{745C1D56-2B0E-0B97-50F7-5B6651B448C8}"/>
              </a:ext>
            </a:extLst>
          </p:cNvPr>
          <p:cNvSpPr txBox="1"/>
          <p:nvPr/>
        </p:nvSpPr>
        <p:spPr>
          <a:xfrm>
            <a:off x="-1425" y="6519446"/>
            <a:ext cx="6097424" cy="338554"/>
          </a:xfrm>
          <a:prstGeom prst="rect">
            <a:avLst/>
          </a:prstGeom>
          <a:noFill/>
        </p:spPr>
        <p:txBody>
          <a:bodyPr wrap="square">
            <a:spAutoFit/>
          </a:bodyPr>
          <a:lstStyle/>
          <a:p>
            <a:pPr algn="l"/>
            <a:r>
              <a:rPr lang="en-GB" sz="800" i="1" u="none" strike="noStrike" dirty="0">
                <a:effectLst/>
                <a:latin typeface="F37 Bolton Light Italic" pitchFamily="2" charset="77"/>
              </a:rPr>
              <a:t>*These numbers are an average based on Global Status Messages received by OAG in 2023  </a:t>
            </a:r>
          </a:p>
          <a:p>
            <a:pPr algn="l"/>
            <a:r>
              <a:rPr lang="en-GB" sz="800" i="1" u="none" strike="noStrike" dirty="0">
                <a:effectLst/>
                <a:latin typeface="F37 Bolton Light Italic" pitchFamily="2" charset="77"/>
              </a:rPr>
              <a:t>Based on departures only. </a:t>
            </a:r>
            <a:r>
              <a:rPr lang="en-GB" sz="800" i="1" dirty="0">
                <a:latin typeface="F37 Bolton Light Italic" pitchFamily="2" charset="77"/>
              </a:rPr>
              <a:t>C</a:t>
            </a:r>
            <a:r>
              <a:rPr lang="en-GB" sz="800" i="1" u="none" strike="noStrike" dirty="0">
                <a:effectLst/>
                <a:latin typeface="F37 Bolton Light Italic" pitchFamily="2" charset="77"/>
              </a:rPr>
              <a:t>odeshare flights are included.  </a:t>
            </a:r>
            <a:endParaRPr lang="en-GB" sz="800" i="1" dirty="0">
              <a:latin typeface="F37 Bolton Light Italic" pitchFamily="2" charset="77"/>
            </a:endParaRPr>
          </a:p>
        </p:txBody>
      </p:sp>
    </p:spTree>
    <p:extLst>
      <p:ext uri="{BB962C8B-B14F-4D97-AF65-F5344CB8AC3E}">
        <p14:creationId xmlns:p14="http://schemas.microsoft.com/office/powerpoint/2010/main" val="157174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DON’T WANT TO SEE EVERY CHANGE?</a:t>
            </a:r>
            <a:endParaRPr lang="en-US" sz="3600" spc="-150" dirty="0"/>
          </a:p>
        </p:txBody>
      </p:sp>
      <p:sp>
        <p:nvSpPr>
          <p:cNvPr id="3" name="TextBox 2">
            <a:extLst>
              <a:ext uri="{FF2B5EF4-FFF2-40B4-BE49-F238E27FC236}">
                <a16:creationId xmlns:a16="http://schemas.microsoft.com/office/drawing/2014/main" id="{3C63ED29-DD88-8FDF-9C81-AF4933B94271}"/>
              </a:ext>
            </a:extLst>
          </p:cNvPr>
          <p:cNvSpPr txBox="1"/>
          <p:nvPr/>
        </p:nvSpPr>
        <p:spPr>
          <a:xfrm>
            <a:off x="692297" y="1282132"/>
            <a:ext cx="7410303" cy="1407565"/>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t>Thanks to its high flexibility and customization, you can set up multiple different alerts with different criteria. Here’s some examples of alerts you could create; </a:t>
            </a:r>
          </a:p>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endParaRPr>
          </a:p>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endParaRPr>
          </a:p>
        </p:txBody>
      </p:sp>
      <p:pic>
        <p:nvPicPr>
          <p:cNvPr id="7" name="Picture 6" descr="A picture containing dark, night, night sky&#10;&#10;Description automatically generated">
            <a:extLst>
              <a:ext uri="{FF2B5EF4-FFF2-40B4-BE49-F238E27FC236}">
                <a16:creationId xmlns:a16="http://schemas.microsoft.com/office/drawing/2014/main" id="{384FFE52-7CF8-87CE-5A0F-DC9F7690C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567" y="4242411"/>
            <a:ext cx="1107357" cy="1107357"/>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B0805243-D901-D8E0-A324-F83A90C44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4771" y="4195642"/>
            <a:ext cx="1226659" cy="1226659"/>
          </a:xfrm>
          <a:prstGeom prst="rect">
            <a:avLst/>
          </a:prstGeom>
        </p:spPr>
      </p:pic>
      <p:pic>
        <p:nvPicPr>
          <p:cNvPr id="9" name="Picture 8" descr="A picture containing night sky&#10;&#10;Description automatically generated">
            <a:extLst>
              <a:ext uri="{FF2B5EF4-FFF2-40B4-BE49-F238E27FC236}">
                <a16:creationId xmlns:a16="http://schemas.microsoft.com/office/drawing/2014/main" id="{FC8220F1-E39B-13CE-2B50-881FBDE44C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6448" y="4156111"/>
            <a:ext cx="1226659" cy="1226659"/>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762DCDA1-C971-9576-4ACF-25A39809F0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290" y="2534715"/>
            <a:ext cx="1226659" cy="1226659"/>
          </a:xfrm>
          <a:prstGeom prst="rect">
            <a:avLst/>
          </a:prstGeom>
        </p:spPr>
      </p:pic>
      <p:sp>
        <p:nvSpPr>
          <p:cNvPr id="16" name="TextBox 15">
            <a:extLst>
              <a:ext uri="{FF2B5EF4-FFF2-40B4-BE49-F238E27FC236}">
                <a16:creationId xmlns:a16="http://schemas.microsoft.com/office/drawing/2014/main" id="{0C769F2B-4807-7C1D-4B42-DB4315D49933}"/>
              </a:ext>
            </a:extLst>
          </p:cNvPr>
          <p:cNvSpPr txBox="1"/>
          <p:nvPr/>
        </p:nvSpPr>
        <p:spPr>
          <a:xfrm>
            <a:off x="2182496" y="2591813"/>
            <a:ext cx="2893105" cy="1014578"/>
          </a:xfrm>
          <a:prstGeom prst="rect">
            <a:avLst/>
          </a:prstGeom>
        </p:spPr>
        <p:txBody>
          <a:bodyPr wrap="square" lIns="0" rtlCol="0" anchor="t">
            <a:noAutofit/>
          </a:bodyPr>
          <a:lstStyle/>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flights departing LHR</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flights arriving to ORD</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AMS &gt; DXB flights  </a:t>
            </a:r>
            <a:endParaRPr kumimoji="0" lang="en-GB" sz="1600" u="none" strike="noStrike" kern="1200" cap="none" spc="0" normalizeH="0" baseline="0" noProof="0" dirty="0">
              <a:ln>
                <a:noFill/>
              </a:ln>
              <a:solidFill>
                <a:srgbClr val="000000"/>
              </a:solidFill>
              <a:effectLst/>
              <a:uLnTx/>
              <a:uFillTx/>
              <a:latin typeface="F37 Bolton Light" pitchFamily="2" charset="77"/>
            </a:endParaRPr>
          </a:p>
        </p:txBody>
      </p:sp>
      <p:pic>
        <p:nvPicPr>
          <p:cNvPr id="18" name="Picture 17" descr="A picture containing night sky&#10;&#10;Description automatically generated">
            <a:extLst>
              <a:ext uri="{FF2B5EF4-FFF2-40B4-BE49-F238E27FC236}">
                <a16:creationId xmlns:a16="http://schemas.microsoft.com/office/drawing/2014/main" id="{0CCA3AED-FBBF-321B-6C35-BBE455AC67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762" y="2436975"/>
            <a:ext cx="1226659" cy="1226659"/>
          </a:xfrm>
          <a:prstGeom prst="rect">
            <a:avLst/>
          </a:prstGeom>
        </p:spPr>
      </p:pic>
      <p:sp>
        <p:nvSpPr>
          <p:cNvPr id="19" name="TextBox 18">
            <a:extLst>
              <a:ext uri="{FF2B5EF4-FFF2-40B4-BE49-F238E27FC236}">
                <a16:creationId xmlns:a16="http://schemas.microsoft.com/office/drawing/2014/main" id="{15BAD59E-D500-5848-2AB0-3E728D9A778D}"/>
              </a:ext>
            </a:extLst>
          </p:cNvPr>
          <p:cNvSpPr txBox="1"/>
          <p:nvPr/>
        </p:nvSpPr>
        <p:spPr>
          <a:xfrm>
            <a:off x="2182496" y="4230113"/>
            <a:ext cx="2516503" cy="1014578"/>
          </a:xfrm>
          <a:prstGeom prst="rect">
            <a:avLst/>
          </a:prstGeom>
        </p:spPr>
        <p:txBody>
          <a:bodyPr wrap="square" lIns="0" rtlCol="0" anchor="t">
            <a:noAutofit/>
          </a:bodyPr>
          <a:lstStyle/>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By flight number or group of flight numbers</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flights operating route KUL &gt; SIN</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dirty="0">
                <a:solidFill>
                  <a:srgbClr val="000000"/>
                </a:solidFill>
                <a:latin typeface="F37 Bolton Light" pitchFamily="2" charset="77"/>
              </a:rPr>
              <a:t>Includes marketing flights</a:t>
            </a:r>
            <a:endParaRPr lang="en-GB" sz="1600" u="none" strike="noStrike" dirty="0">
              <a:solidFill>
                <a:srgbClr val="000000"/>
              </a:solidFill>
              <a:effectLst/>
              <a:latin typeface="F37 Bolton Light" pitchFamily="2" charset="77"/>
            </a:endParaRPr>
          </a:p>
        </p:txBody>
      </p:sp>
      <p:sp>
        <p:nvSpPr>
          <p:cNvPr id="20" name="TextBox 19">
            <a:extLst>
              <a:ext uri="{FF2B5EF4-FFF2-40B4-BE49-F238E27FC236}">
                <a16:creationId xmlns:a16="http://schemas.microsoft.com/office/drawing/2014/main" id="{339F732E-F21D-333F-B9AC-1D4EE175CC0C}"/>
              </a:ext>
            </a:extLst>
          </p:cNvPr>
          <p:cNvSpPr txBox="1"/>
          <p:nvPr/>
        </p:nvSpPr>
        <p:spPr>
          <a:xfrm>
            <a:off x="6905866" y="2591813"/>
            <a:ext cx="3938904" cy="1014578"/>
          </a:xfrm>
          <a:prstGeom prst="rect">
            <a:avLst/>
          </a:prstGeom>
        </p:spPr>
        <p:txBody>
          <a:bodyPr wrap="square" lIns="0" rtlCol="0" anchor="t">
            <a:noAutofit/>
          </a:bodyPr>
          <a:lstStyle/>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flights operating as AA</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EK flights</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U2 flights between March-September</a:t>
            </a:r>
            <a:endParaRPr kumimoji="0" lang="en-GB" sz="1600" u="none" strike="noStrike" kern="1200" cap="none" spc="0" normalizeH="0" baseline="0" noProof="0" dirty="0">
              <a:ln>
                <a:noFill/>
              </a:ln>
              <a:solidFill>
                <a:srgbClr val="000000"/>
              </a:solidFill>
              <a:effectLst/>
              <a:uLnTx/>
              <a:uFillTx/>
              <a:latin typeface="F37 Bolton Light" pitchFamily="2" charset="77"/>
            </a:endParaRPr>
          </a:p>
        </p:txBody>
      </p:sp>
      <p:sp>
        <p:nvSpPr>
          <p:cNvPr id="21" name="TextBox 20">
            <a:extLst>
              <a:ext uri="{FF2B5EF4-FFF2-40B4-BE49-F238E27FC236}">
                <a16:creationId xmlns:a16="http://schemas.microsoft.com/office/drawing/2014/main" id="{480891A6-EC0A-1711-A816-53A48B4D1F03}"/>
              </a:ext>
            </a:extLst>
          </p:cNvPr>
          <p:cNvSpPr txBox="1"/>
          <p:nvPr/>
        </p:nvSpPr>
        <p:spPr>
          <a:xfrm>
            <a:off x="6905866" y="4230113"/>
            <a:ext cx="3844744" cy="1014578"/>
          </a:xfrm>
          <a:prstGeom prst="rect">
            <a:avLst/>
          </a:prstGeom>
        </p:spPr>
        <p:txBody>
          <a:bodyPr wrap="square" lIns="0" rtlCol="0" anchor="t">
            <a:noAutofit/>
          </a:bodyPr>
          <a:lstStyle/>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DL flights from LAX</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flights from HND including codeshares</a:t>
            </a:r>
          </a:p>
          <a:p>
            <a:pPr marL="302400" marR="0" lvl="0" indent="-302400" algn="l" defTabSz="914400" rtl="0" eaLnBrk="1" fontAlgn="auto" latinLnBrk="0" hangingPunct="1">
              <a:lnSpc>
                <a:spcPct val="110000"/>
              </a:lnSpc>
              <a:spcBef>
                <a:spcPts val="400"/>
              </a:spcBef>
              <a:spcAft>
                <a:spcPts val="0"/>
              </a:spcAft>
              <a:buClrTx/>
              <a:buSzTx/>
              <a:buFontTx/>
              <a:buBlip>
                <a:blip r:embed="rId6"/>
              </a:buBlip>
              <a:tabLst/>
              <a:defRPr/>
            </a:pPr>
            <a:r>
              <a:rPr lang="en-GB" sz="1600" u="none" strike="noStrike" dirty="0">
                <a:solidFill>
                  <a:srgbClr val="000000"/>
                </a:solidFill>
                <a:effectLst/>
                <a:latin typeface="F37 Bolton Light" pitchFamily="2" charset="77"/>
              </a:rPr>
              <a:t>All U2 flights from LTN</a:t>
            </a:r>
            <a:endParaRPr kumimoji="0" lang="en-GB" sz="1600" u="none" strike="noStrike" kern="1200" cap="none" spc="0" normalizeH="0" baseline="0" noProof="0" dirty="0">
              <a:ln>
                <a:noFill/>
              </a:ln>
              <a:solidFill>
                <a:srgbClr val="000000"/>
              </a:solidFill>
              <a:effectLst/>
              <a:uLnTx/>
              <a:uFillTx/>
              <a:latin typeface="F37 Bolton Light" pitchFamily="2" charset="77"/>
            </a:endParaRPr>
          </a:p>
        </p:txBody>
      </p:sp>
      <p:sp>
        <p:nvSpPr>
          <p:cNvPr id="22" name="TextBox 21">
            <a:extLst>
              <a:ext uri="{FF2B5EF4-FFF2-40B4-BE49-F238E27FC236}">
                <a16:creationId xmlns:a16="http://schemas.microsoft.com/office/drawing/2014/main" id="{3630C4E9-524C-C7A8-8873-96314513A09C}"/>
              </a:ext>
            </a:extLst>
          </p:cNvPr>
          <p:cNvSpPr txBox="1"/>
          <p:nvPr/>
        </p:nvSpPr>
        <p:spPr>
          <a:xfrm>
            <a:off x="887519" y="2331757"/>
            <a:ext cx="95974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Bold" panose="00000800000000000000" pitchFamily="50" charset="0"/>
              </a:rPr>
              <a:t>Port</a:t>
            </a:r>
            <a:endParaRPr kumimoji="0" lang="en-US" sz="1600" b="0" i="0" u="none" strike="noStrike" kern="1200" cap="none" spc="0" normalizeH="0" baseline="0" noProof="0" dirty="0">
              <a:ln>
                <a:noFill/>
              </a:ln>
              <a:solidFill>
                <a:srgbClr val="000000"/>
              </a:solidFill>
              <a:effectLst/>
              <a:uLnTx/>
              <a:uFillTx/>
              <a:latin typeface="F37 Bolton Bold" panose="00000800000000000000" pitchFamily="50" charset="0"/>
            </a:endParaRPr>
          </a:p>
        </p:txBody>
      </p:sp>
      <p:sp>
        <p:nvSpPr>
          <p:cNvPr id="23" name="TextBox 22">
            <a:extLst>
              <a:ext uri="{FF2B5EF4-FFF2-40B4-BE49-F238E27FC236}">
                <a16:creationId xmlns:a16="http://schemas.microsoft.com/office/drawing/2014/main" id="{A245F139-2559-98D2-AFD0-C63CD51DFEBD}"/>
              </a:ext>
            </a:extLst>
          </p:cNvPr>
          <p:cNvSpPr txBox="1"/>
          <p:nvPr/>
        </p:nvSpPr>
        <p:spPr>
          <a:xfrm>
            <a:off x="5483270" y="2331757"/>
            <a:ext cx="95974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Bold" panose="00000800000000000000" pitchFamily="50" charset="0"/>
              </a:rPr>
              <a:t>Carrier</a:t>
            </a:r>
            <a:endParaRPr kumimoji="0" lang="en-US" sz="1600" b="0" i="0" u="none" strike="noStrike" kern="1200" cap="none" spc="0" normalizeH="0" baseline="0" noProof="0" dirty="0">
              <a:ln>
                <a:noFill/>
              </a:ln>
              <a:solidFill>
                <a:srgbClr val="000000"/>
              </a:solidFill>
              <a:effectLst/>
              <a:uLnTx/>
              <a:uFillTx/>
              <a:latin typeface="F37 Bolton Bold" panose="00000800000000000000" pitchFamily="50" charset="0"/>
            </a:endParaRPr>
          </a:p>
        </p:txBody>
      </p:sp>
      <p:sp>
        <p:nvSpPr>
          <p:cNvPr id="24" name="TextBox 23">
            <a:extLst>
              <a:ext uri="{FF2B5EF4-FFF2-40B4-BE49-F238E27FC236}">
                <a16:creationId xmlns:a16="http://schemas.microsoft.com/office/drawing/2014/main" id="{F207970B-3428-2916-0A90-C29819269A49}"/>
              </a:ext>
            </a:extLst>
          </p:cNvPr>
          <p:cNvSpPr txBox="1"/>
          <p:nvPr/>
        </p:nvSpPr>
        <p:spPr>
          <a:xfrm>
            <a:off x="673444" y="3727345"/>
            <a:ext cx="140105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Bold" panose="00000800000000000000" pitchFamily="50" charset="0"/>
              </a:rPr>
              <a:t>Flight or</a:t>
            </a:r>
            <a:br>
              <a:rPr kumimoji="0" lang="en-GB" sz="1600" b="0" i="0" u="none" strike="noStrike" kern="1200" cap="none" spc="0" normalizeH="0" baseline="0" noProof="0" dirty="0">
                <a:ln>
                  <a:noFill/>
                </a:ln>
                <a:solidFill>
                  <a:srgbClr val="000000"/>
                </a:solidFill>
                <a:effectLst/>
                <a:uLnTx/>
                <a:uFillTx/>
                <a:latin typeface="F37 Bolton Bold" panose="00000800000000000000" pitchFamily="50" charset="0"/>
              </a:rPr>
            </a:br>
            <a:r>
              <a:rPr kumimoji="0" lang="en-GB" sz="1600" b="0" i="0" u="none" strike="noStrike" kern="1200" cap="none" spc="0" normalizeH="0" baseline="0" noProof="0" dirty="0">
                <a:ln>
                  <a:noFill/>
                </a:ln>
                <a:solidFill>
                  <a:srgbClr val="000000"/>
                </a:solidFill>
                <a:effectLst/>
                <a:uLnTx/>
                <a:uFillTx/>
                <a:latin typeface="F37 Bolton Bold" panose="00000800000000000000" pitchFamily="50" charset="0"/>
              </a:rPr>
              <a:t>Flight Leg</a:t>
            </a:r>
            <a:endParaRPr kumimoji="0" lang="en-US" sz="1600" b="0" i="0" u="none" strike="noStrike" kern="1200" cap="none" spc="0" normalizeH="0" baseline="0" noProof="0" dirty="0">
              <a:ln>
                <a:noFill/>
              </a:ln>
              <a:solidFill>
                <a:srgbClr val="000000"/>
              </a:solidFill>
              <a:effectLst/>
              <a:uLnTx/>
              <a:uFillTx/>
              <a:latin typeface="F37 Bolton Bold" panose="00000800000000000000" pitchFamily="50" charset="0"/>
            </a:endParaRPr>
          </a:p>
        </p:txBody>
      </p:sp>
      <p:sp>
        <p:nvSpPr>
          <p:cNvPr id="25" name="TextBox 24">
            <a:extLst>
              <a:ext uri="{FF2B5EF4-FFF2-40B4-BE49-F238E27FC236}">
                <a16:creationId xmlns:a16="http://schemas.microsoft.com/office/drawing/2014/main" id="{5BB48954-9151-558B-E83A-CCDA0E97244F}"/>
              </a:ext>
            </a:extLst>
          </p:cNvPr>
          <p:cNvSpPr txBox="1"/>
          <p:nvPr/>
        </p:nvSpPr>
        <p:spPr>
          <a:xfrm>
            <a:off x="5272490" y="3973566"/>
            <a:ext cx="140105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F37 Bolton Bold" panose="00000800000000000000" pitchFamily="50" charset="0"/>
              </a:rPr>
              <a:t>Combination</a:t>
            </a:r>
            <a:endParaRPr kumimoji="0" lang="en-US" sz="1600" b="0" i="0" u="none" strike="noStrike" kern="1200" cap="none" spc="0" normalizeH="0" baseline="0" noProof="0" dirty="0">
              <a:ln>
                <a:noFill/>
              </a:ln>
              <a:solidFill>
                <a:srgbClr val="000000"/>
              </a:solidFill>
              <a:effectLst/>
              <a:uLnTx/>
              <a:uFillTx/>
              <a:latin typeface="F37 Bolton Bold" panose="00000800000000000000" pitchFamily="50" charset="0"/>
            </a:endParaRPr>
          </a:p>
        </p:txBody>
      </p:sp>
    </p:spTree>
    <p:extLst>
      <p:ext uri="{BB962C8B-B14F-4D97-AF65-F5344CB8AC3E}">
        <p14:creationId xmlns:p14="http://schemas.microsoft.com/office/powerpoint/2010/main" val="139099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7DB7-9AB6-6AFF-263B-C0347157DFAF}"/>
              </a:ext>
            </a:extLst>
          </p:cNvPr>
          <p:cNvSpPr>
            <a:spLocks noGrp="1"/>
          </p:cNvSpPr>
          <p:nvPr>
            <p:ph type="title"/>
          </p:nvPr>
        </p:nvSpPr>
        <p:spPr>
          <a:xfrm>
            <a:off x="267531" y="611559"/>
            <a:ext cx="10442575" cy="751455"/>
          </a:xfrm>
        </p:spPr>
        <p:txBody>
          <a:bodyPr/>
          <a:lstStyle/>
          <a:p>
            <a:r>
              <a:rPr lang="en-US" sz="3600" dirty="0"/>
              <a:t>STATUS CHANGE INDICATORS &amp; FILTERS</a:t>
            </a:r>
            <a:endParaRPr lang="en-GB" sz="3600" dirty="0"/>
          </a:p>
        </p:txBody>
      </p:sp>
      <p:pic>
        <p:nvPicPr>
          <p:cNvPr id="19" name="Content Placeholder 18" descr="A yellow sign with black text&#10;&#10;Description automatically generated">
            <a:extLst>
              <a:ext uri="{FF2B5EF4-FFF2-40B4-BE49-F238E27FC236}">
                <a16:creationId xmlns:a16="http://schemas.microsoft.com/office/drawing/2014/main" id="{9316B679-7C15-213E-6A1E-A29ADB3E9578}"/>
              </a:ext>
            </a:extLst>
          </p:cNvPr>
          <p:cNvPicPr>
            <a:picLocks noGrp="1" noChangeAspect="1"/>
          </p:cNvPicPr>
          <p:nvPr>
            <p:ph idx="1"/>
          </p:nvPr>
        </p:nvPicPr>
        <p:blipFill rotWithShape="1">
          <a:blip r:embed="rId3"/>
          <a:srcRect l="13819" t="20337" r="14942" b="65704"/>
          <a:stretch/>
        </p:blipFill>
        <p:spPr>
          <a:xfrm>
            <a:off x="0" y="29026"/>
            <a:ext cx="2819400" cy="552451"/>
          </a:xfrm>
        </p:spPr>
      </p:pic>
      <p:pic>
        <p:nvPicPr>
          <p:cNvPr id="21" name="Picture 20" descr="A yellow square with black text&#10;&#10;Description automatically generated">
            <a:extLst>
              <a:ext uri="{FF2B5EF4-FFF2-40B4-BE49-F238E27FC236}">
                <a16:creationId xmlns:a16="http://schemas.microsoft.com/office/drawing/2014/main" id="{5FF918B6-FD44-92F5-7D44-E8B03533EE99}"/>
              </a:ext>
            </a:extLst>
          </p:cNvPr>
          <p:cNvPicPr>
            <a:picLocks noChangeAspect="1"/>
          </p:cNvPicPr>
          <p:nvPr/>
        </p:nvPicPr>
        <p:blipFill>
          <a:blip r:embed="rId4"/>
          <a:stretch>
            <a:fillRect/>
          </a:stretch>
        </p:blipFill>
        <p:spPr>
          <a:xfrm>
            <a:off x="9281386" y="1375342"/>
            <a:ext cx="2524095" cy="2524095"/>
          </a:xfrm>
          <a:prstGeom prst="rect">
            <a:avLst/>
          </a:prstGeom>
        </p:spPr>
      </p:pic>
      <p:sp>
        <p:nvSpPr>
          <p:cNvPr id="22" name="TextBox 21">
            <a:extLst>
              <a:ext uri="{FF2B5EF4-FFF2-40B4-BE49-F238E27FC236}">
                <a16:creationId xmlns:a16="http://schemas.microsoft.com/office/drawing/2014/main" id="{F241C946-539F-1BFF-171C-91C49793F7D9}"/>
              </a:ext>
            </a:extLst>
          </p:cNvPr>
          <p:cNvSpPr txBox="1"/>
          <p:nvPr/>
        </p:nvSpPr>
        <p:spPr>
          <a:xfrm>
            <a:off x="766762" y="2177234"/>
            <a:ext cx="5085398" cy="3439169"/>
          </a:xfrm>
          <a:prstGeom prst="rect">
            <a:avLst/>
          </a:prstGeom>
        </p:spPr>
        <p:txBody>
          <a:bodyPr wrap="square" lIns="0" rtlCol="0" anchor="t">
            <a:noAutofit/>
          </a:bodyPr>
          <a:lstStyle/>
          <a:p>
            <a:pPr marL="302400" marR="0" lvl="0" indent="-302400" algn="l" defTabSz="914400" rtl="0" eaLnBrk="1" fontAlgn="auto" latinLnBrk="0" hangingPunct="1">
              <a:lnSpc>
                <a:spcPct val="110000"/>
              </a:lnSpc>
              <a:spcBef>
                <a:spcPts val="1000"/>
              </a:spcBef>
              <a:spcAft>
                <a:spcPts val="0"/>
              </a:spcAft>
              <a:buClrTx/>
              <a:buSzTx/>
              <a:buFontTx/>
              <a:buBlip>
                <a:blip r:embed="rId5"/>
              </a:buBlip>
              <a:tabLst/>
              <a:defRPr/>
            </a:pPr>
            <a:endPar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Arial" panose="020B0604020202020204" pitchFamily="34" charset="0"/>
            </a:endParaRPr>
          </a:p>
        </p:txBody>
      </p:sp>
      <p:sp>
        <p:nvSpPr>
          <p:cNvPr id="24" name="TextBox 23">
            <a:extLst>
              <a:ext uri="{FF2B5EF4-FFF2-40B4-BE49-F238E27FC236}">
                <a16:creationId xmlns:a16="http://schemas.microsoft.com/office/drawing/2014/main" id="{EB1A8D12-5DC2-4BAE-419F-B8AE9C99F281}"/>
              </a:ext>
            </a:extLst>
          </p:cNvPr>
          <p:cNvSpPr txBox="1"/>
          <p:nvPr/>
        </p:nvSpPr>
        <p:spPr>
          <a:xfrm>
            <a:off x="267531" y="1703840"/>
            <a:ext cx="9013855"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F37 Bolton Bold" panose="00000800000000000000" pitchFamily="50" charset="0"/>
              </a:rPr>
              <a:t>Change Indicators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rPr>
              <a:t>Change indicators are supplementary data fields that allow you to see which data fields have changed from the previous update.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rPr>
              <a:t>For example, if the previous estimated time of departure was 0800, and the latest update that was just received was 0815, change indicators would tell you that there was a change in the estimated time of departure, and what the previous value (0800) was. </a:t>
            </a:r>
          </a:p>
        </p:txBody>
      </p:sp>
      <p:pic>
        <p:nvPicPr>
          <p:cNvPr id="4" name="Picture 3" descr="A black and white logo with arrows&#10;&#10;Description automatically generated">
            <a:extLst>
              <a:ext uri="{FF2B5EF4-FFF2-40B4-BE49-F238E27FC236}">
                <a16:creationId xmlns:a16="http://schemas.microsoft.com/office/drawing/2014/main" id="{E27C40CD-11C8-4EC2-9E59-F2489F8FD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531" y="4273915"/>
            <a:ext cx="1815882" cy="1815882"/>
          </a:xfrm>
          <a:prstGeom prst="rect">
            <a:avLst/>
          </a:prstGeom>
        </p:spPr>
      </p:pic>
      <p:sp>
        <p:nvSpPr>
          <p:cNvPr id="6" name="TextBox 5">
            <a:extLst>
              <a:ext uri="{FF2B5EF4-FFF2-40B4-BE49-F238E27FC236}">
                <a16:creationId xmlns:a16="http://schemas.microsoft.com/office/drawing/2014/main" id="{459A66A1-FE64-7727-3388-7395616E4CFC}"/>
              </a:ext>
            </a:extLst>
          </p:cNvPr>
          <p:cNvSpPr txBox="1"/>
          <p:nvPr/>
        </p:nvSpPr>
        <p:spPr>
          <a:xfrm>
            <a:off x="2159637" y="4270345"/>
            <a:ext cx="987284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F37 Bolton Bold" panose="00000800000000000000" pitchFamily="50" charset="0"/>
              </a:rPr>
              <a:t>Change Filters</a:t>
            </a:r>
          </a:p>
          <a:p>
            <a:pPr>
              <a:defRPr/>
            </a:pPr>
            <a:r>
              <a:rPr lang="en-US" sz="1600" dirty="0">
                <a:solidFill>
                  <a:srgbClr val="000000"/>
                </a:solidFill>
                <a:latin typeface="F37 Bolton Light" panose="00000400000000000000" pitchFamily="50" charset="0"/>
              </a:rPr>
              <a:t>Status Alerts now provides the option to filter out (remove) specific flight updates that may not be relevant. </a:t>
            </a:r>
            <a:r>
              <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rPr>
              <a:t>Allowing you to focus on the changes that matter most.</a:t>
            </a:r>
            <a:r>
              <a:rPr lang="en-US" sz="1600" dirty="0">
                <a:solidFill>
                  <a:srgbClr val="000000"/>
                </a:solidFill>
                <a:latin typeface="F37 Bolton Light" panose="00000400000000000000"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rPr>
              <a:t>For example, if a filter is set up </a:t>
            </a:r>
            <a:r>
              <a:rPr lang="en-US" sz="1600" dirty="0">
                <a:solidFill>
                  <a:srgbClr val="000000"/>
                </a:solidFill>
                <a:latin typeface="F37 Bolton Light" panose="00000400000000000000" pitchFamily="50" charset="0"/>
              </a:rPr>
              <a:t>for all equipment changes, those changes won’t be received by the customer. Filter types include gate changes, terminal changes, baggage, aircraft type and aircraft registration number. </a:t>
            </a:r>
            <a:endParaRPr kumimoji="0" lang="en-US" sz="16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mn-cs"/>
            </a:endParaRPr>
          </a:p>
        </p:txBody>
      </p:sp>
    </p:spTree>
    <p:extLst>
      <p:ext uri="{BB962C8B-B14F-4D97-AF65-F5344CB8AC3E}">
        <p14:creationId xmlns:p14="http://schemas.microsoft.com/office/powerpoint/2010/main" val="199641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A661FC6-D716-2F37-61BC-A2418C9B1FE2}"/>
              </a:ext>
            </a:extLst>
          </p:cNvPr>
          <p:cNvSpPr>
            <a:spLocks noGrp="1"/>
          </p:cNvSpPr>
          <p:nvPr>
            <p:ph type="title"/>
          </p:nvPr>
        </p:nvSpPr>
        <p:spPr>
          <a:xfrm>
            <a:off x="766762" y="581477"/>
            <a:ext cx="10442575" cy="751455"/>
          </a:xfrm>
        </p:spPr>
        <p:txBody>
          <a:bodyPr/>
          <a:lstStyle/>
          <a:p>
            <a:r>
              <a:rPr lang="en-GB" sz="3600" spc="-150" dirty="0"/>
              <a:t>KEY BENEFITS</a:t>
            </a:r>
            <a:endParaRPr lang="en-US" sz="3600" spc="-150" dirty="0"/>
          </a:p>
        </p:txBody>
      </p:sp>
      <p:pic>
        <p:nvPicPr>
          <p:cNvPr id="8" name="Picture 7" descr="Shape&#10;&#10;Description automatically generated with low confidence">
            <a:extLst>
              <a:ext uri="{FF2B5EF4-FFF2-40B4-BE49-F238E27FC236}">
                <a16:creationId xmlns:a16="http://schemas.microsoft.com/office/drawing/2014/main" id="{5ABBC023-9F96-9BC7-25BF-52751A06F257}"/>
              </a:ext>
            </a:extLst>
          </p:cNvPr>
          <p:cNvPicPr>
            <a:picLocks noChangeAspect="1"/>
          </p:cNvPicPr>
          <p:nvPr/>
        </p:nvPicPr>
        <p:blipFill>
          <a:blip r:embed="rId4"/>
          <a:stretch>
            <a:fillRect/>
          </a:stretch>
        </p:blipFill>
        <p:spPr>
          <a:xfrm>
            <a:off x="766762" y="4834463"/>
            <a:ext cx="898888" cy="898888"/>
          </a:xfrm>
          <a:prstGeom prst="rect">
            <a:avLst/>
          </a:prstGeom>
        </p:spPr>
      </p:pic>
      <p:pic>
        <p:nvPicPr>
          <p:cNvPr id="3" name="Graphic 2">
            <a:extLst>
              <a:ext uri="{FF2B5EF4-FFF2-40B4-BE49-F238E27FC236}">
                <a16:creationId xmlns:a16="http://schemas.microsoft.com/office/drawing/2014/main" id="{79ED886E-5FE6-D3BA-F432-8EE2209CD9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427" y="2248090"/>
            <a:ext cx="768295" cy="488914"/>
          </a:xfrm>
          <a:prstGeom prst="rect">
            <a:avLst/>
          </a:prstGeom>
        </p:spPr>
      </p:pic>
      <p:sp>
        <p:nvSpPr>
          <p:cNvPr id="5" name="TextBox 4">
            <a:extLst>
              <a:ext uri="{FF2B5EF4-FFF2-40B4-BE49-F238E27FC236}">
                <a16:creationId xmlns:a16="http://schemas.microsoft.com/office/drawing/2014/main" id="{C91F73E3-B19D-3891-3F46-5D4C33E38960}"/>
              </a:ext>
            </a:extLst>
          </p:cNvPr>
          <p:cNvSpPr txBox="1"/>
          <p:nvPr/>
        </p:nvSpPr>
        <p:spPr>
          <a:xfrm>
            <a:off x="1936897" y="2091812"/>
            <a:ext cx="5683103" cy="1151084"/>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F37 Bolton Bold" pitchFamily="2" charset="77"/>
                <a:ea typeface="+mn-ea"/>
                <a:cs typeface="+mn-cs"/>
              </a:rPr>
              <a:t>Built for Speed and Scale</a:t>
            </a:r>
            <a:b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600" b="0" i="0" u="none" strike="noStrike" kern="1200" cap="none" spc="0" normalizeH="0" baseline="0" noProof="0" dirty="0">
                <a:ln>
                  <a:noFill/>
                </a:ln>
                <a:solidFill>
                  <a:srgbClr val="000000"/>
                </a:solidFill>
                <a:effectLst/>
                <a:uLnTx/>
                <a:uFillTx/>
                <a:latin typeface="F37 Bolton Light" pitchFamily="2" charset="77"/>
                <a:ea typeface="+mn-ea"/>
                <a:cs typeface="+mn-cs"/>
              </a:rPr>
              <a:t>Processing up to 40 updates per second, the Alerts platform allows you to receive millions of updates in real-time, eliminating the need for manual checks. </a:t>
            </a:r>
          </a:p>
        </p:txBody>
      </p:sp>
      <p:sp>
        <p:nvSpPr>
          <p:cNvPr id="7" name="TextBox 6">
            <a:extLst>
              <a:ext uri="{FF2B5EF4-FFF2-40B4-BE49-F238E27FC236}">
                <a16:creationId xmlns:a16="http://schemas.microsoft.com/office/drawing/2014/main" id="{5B1F12B8-E86C-724A-61B5-9DC06F5F415A}"/>
              </a:ext>
            </a:extLst>
          </p:cNvPr>
          <p:cNvSpPr txBox="1"/>
          <p:nvPr/>
        </p:nvSpPr>
        <p:spPr>
          <a:xfrm>
            <a:off x="1936897" y="3332001"/>
            <a:ext cx="5340203" cy="1421928"/>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GB" sz="1600" b="1" dirty="0">
                <a:solidFill>
                  <a:srgbClr val="000000"/>
                </a:solidFill>
                <a:latin typeface="F37 Bolton Bold" pitchFamily="2" charset="77"/>
              </a:rPr>
              <a:t>Transform Traveller</a:t>
            </a:r>
            <a:r>
              <a:rPr kumimoji="0" lang="en-GB" sz="1600" b="1" u="none" strike="noStrike" kern="1200" cap="none" spc="0" normalizeH="0" baseline="0" noProof="0" dirty="0">
                <a:ln>
                  <a:noFill/>
                </a:ln>
                <a:solidFill>
                  <a:srgbClr val="000000"/>
                </a:solidFill>
                <a:effectLst/>
                <a:uLnTx/>
                <a:uFillTx/>
                <a:latin typeface="F37 Bolton Bold" pitchFamily="2" charset="77"/>
                <a:ea typeface="+mn-ea"/>
                <a:cs typeface="+mn-cs"/>
              </a:rPr>
              <a:t> Experience</a:t>
            </a:r>
            <a:br>
              <a:rPr kumimoji="0" lang="en-GB" sz="1600" b="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600" b="0" u="none" strike="noStrike" kern="1200" cap="none" spc="0" normalizeH="0" baseline="0" noProof="0" dirty="0">
                <a:ln>
                  <a:noFill/>
                </a:ln>
                <a:solidFill>
                  <a:srgbClr val="000000"/>
                </a:solidFill>
                <a:effectLst/>
                <a:uLnTx/>
                <a:uFillTx/>
                <a:latin typeface="F37 Bolton Light" pitchFamily="2" charset="77"/>
                <a:ea typeface="+mn-ea"/>
                <a:cs typeface="+mn-cs"/>
              </a:rPr>
              <a:t>Proactively make decisions faster and communicate to customers efficiently. Inform travellers as soon as there’s a disruption to their itinerary and rebook cancelled flights. Build brand loyalty with key differentiator. </a:t>
            </a:r>
          </a:p>
        </p:txBody>
      </p:sp>
      <p:sp>
        <p:nvSpPr>
          <p:cNvPr id="11" name="TextBox 10">
            <a:extLst>
              <a:ext uri="{FF2B5EF4-FFF2-40B4-BE49-F238E27FC236}">
                <a16:creationId xmlns:a16="http://schemas.microsoft.com/office/drawing/2014/main" id="{F7D37562-A531-F59E-A501-DCA85C66B41D}"/>
              </a:ext>
            </a:extLst>
          </p:cNvPr>
          <p:cNvSpPr txBox="1"/>
          <p:nvPr/>
        </p:nvSpPr>
        <p:spPr>
          <a:xfrm>
            <a:off x="1936898" y="4868632"/>
            <a:ext cx="5683102" cy="1151084"/>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GB" sz="1600" b="1" u="none" strike="noStrike" kern="1200" cap="none" spc="0" normalizeH="0" baseline="0" noProof="0" dirty="0">
                <a:ln>
                  <a:noFill/>
                </a:ln>
                <a:solidFill>
                  <a:srgbClr val="000000"/>
                </a:solidFill>
                <a:effectLst/>
                <a:uLnTx/>
                <a:uFillTx/>
                <a:latin typeface="F37 Bolton Bold" pitchFamily="2" charset="77"/>
                <a:ea typeface="+mn-ea"/>
                <a:cs typeface="+mn-cs"/>
              </a:rPr>
              <a:t>Enhance Operational Efficiencies</a:t>
            </a:r>
            <a:br>
              <a:rPr kumimoji="0" lang="en-GB" sz="1600" b="0" u="none" strike="noStrike" kern="1200" cap="none" spc="0" normalizeH="0" baseline="0" noProof="0" dirty="0">
                <a:ln>
                  <a:noFill/>
                </a:ln>
                <a:solidFill>
                  <a:srgbClr val="000000"/>
                </a:solidFill>
                <a:effectLst/>
                <a:uLnTx/>
                <a:uFillTx/>
                <a:latin typeface="F37 Bolton Light" pitchFamily="2" charset="77"/>
                <a:ea typeface="+mn-ea"/>
                <a:cs typeface="+mn-cs"/>
              </a:rPr>
            </a:br>
            <a:r>
              <a:rPr kumimoji="0" lang="en-GB" sz="1600" b="0" u="none" strike="noStrike" kern="1200" cap="none" spc="0" normalizeH="0" baseline="0" noProof="0" dirty="0">
                <a:ln>
                  <a:noFill/>
                </a:ln>
                <a:solidFill>
                  <a:srgbClr val="000000"/>
                </a:solidFill>
                <a:effectLst/>
                <a:uLnTx/>
                <a:uFillTx/>
                <a:latin typeface="F37 Bolton Light" pitchFamily="2" charset="77"/>
                <a:ea typeface="+mn-ea"/>
                <a:cs typeface="+mn-cs"/>
              </a:rPr>
              <a:t>Reduce costs by only  receiving updates to the flights that matter to you. </a:t>
            </a:r>
            <a:r>
              <a:rPr lang="en-GB" sz="1600" dirty="0">
                <a:solidFill>
                  <a:srgbClr val="000000"/>
                </a:solidFill>
                <a:latin typeface="F37 Bolton Light" pitchFamily="2" charset="77"/>
              </a:rPr>
              <a:t>Experience</a:t>
            </a:r>
            <a:r>
              <a:rPr kumimoji="0" lang="en-GB" sz="1600" b="0" u="none" strike="noStrike" kern="1200" cap="none" spc="0" normalizeH="0" baseline="0" noProof="0" dirty="0">
                <a:ln>
                  <a:noFill/>
                </a:ln>
                <a:solidFill>
                  <a:srgbClr val="000000"/>
                </a:solidFill>
                <a:effectLst/>
                <a:uLnTx/>
                <a:uFillTx/>
                <a:latin typeface="F37 Bolton Light" pitchFamily="2" charset="77"/>
                <a:ea typeface="+mn-ea"/>
                <a:cs typeface="+mn-cs"/>
              </a:rPr>
              <a:t> more agile planning by responding in real time to changes on the ground and in the skies. </a:t>
            </a:r>
            <a:endParaRPr kumimoji="0" lang="en-GB" sz="1600" b="0" u="none" strike="noStrike" kern="1200" cap="none" spc="0" normalizeH="0" baseline="0" noProof="0" dirty="0">
              <a:ln>
                <a:noFill/>
              </a:ln>
              <a:solidFill>
                <a:srgbClr val="000000"/>
              </a:solidFill>
              <a:effectLst/>
              <a:uLnTx/>
              <a:uFillTx/>
              <a:latin typeface="F37 Bolton Light" pitchFamily="2" charset="77"/>
              <a:ea typeface="+mn-ea"/>
              <a:cs typeface="Arial" panose="020B0604020202020204" pitchFamily="34" charset="0"/>
            </a:endParaRPr>
          </a:p>
        </p:txBody>
      </p:sp>
      <p:pic>
        <p:nvPicPr>
          <p:cNvPr id="12" name="Picture 11" descr="Shape&#10;&#10;Description automatically generated with low confidence">
            <a:extLst>
              <a:ext uri="{FF2B5EF4-FFF2-40B4-BE49-F238E27FC236}">
                <a16:creationId xmlns:a16="http://schemas.microsoft.com/office/drawing/2014/main" id="{55A7758E-6909-EF1E-B70A-F4C2729B0E4B}"/>
              </a:ext>
            </a:extLst>
          </p:cNvPr>
          <p:cNvPicPr>
            <a:picLocks noChangeAspect="1"/>
          </p:cNvPicPr>
          <p:nvPr/>
        </p:nvPicPr>
        <p:blipFill>
          <a:blip r:embed="rId7"/>
          <a:stretch>
            <a:fillRect/>
          </a:stretch>
        </p:blipFill>
        <p:spPr>
          <a:xfrm>
            <a:off x="766762" y="3429000"/>
            <a:ext cx="898888" cy="898888"/>
          </a:xfrm>
          <a:prstGeom prst="rect">
            <a:avLst/>
          </a:prstGeom>
        </p:spPr>
      </p:pic>
    </p:spTree>
    <p:extLst>
      <p:ext uri="{BB962C8B-B14F-4D97-AF65-F5344CB8AC3E}">
        <p14:creationId xmlns:p14="http://schemas.microsoft.com/office/powerpoint/2010/main" val="304228304"/>
      </p:ext>
    </p:extLst>
  </p:cSld>
  <p:clrMapOvr>
    <a:masterClrMapping/>
  </p:clrMapOvr>
</p:sld>
</file>

<file path=ppt/theme/theme1.xml><?xml version="1.0" encoding="utf-8"?>
<a:theme xmlns:a="http://schemas.openxmlformats.org/drawingml/2006/main" name="1_Office Theme">
  <a:themeElements>
    <a:clrScheme name="OAG Brand Colours">
      <a:dk1>
        <a:srgbClr val="000000"/>
      </a:dk1>
      <a:lt1>
        <a:srgbClr val="FFFFFF"/>
      </a:lt1>
      <a:dk2>
        <a:srgbClr val="44546A"/>
      </a:dk2>
      <a:lt2>
        <a:srgbClr val="E7E6E6"/>
      </a:lt2>
      <a:accent1>
        <a:srgbClr val="000000"/>
      </a:accent1>
      <a:accent2>
        <a:srgbClr val="FFD700"/>
      </a:accent2>
      <a:accent3>
        <a:srgbClr val="797979"/>
      </a:accent3>
      <a:accent4>
        <a:srgbClr val="929292"/>
      </a:accent4>
      <a:accent5>
        <a:srgbClr val="FFA9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1400" dirty="0">
            <a:solidFill>
              <a:schemeClr val="bg1"/>
            </a:solidFill>
            <a:latin typeface="Helvetica" pitchFamily="2" charset="0"/>
          </a:defRPr>
        </a:defPPr>
      </a:lstStyle>
    </a:spDef>
    <a:txDef>
      <a:spPr/>
      <a:bodyPr lIns="0" anchor="t">
        <a:noAutofit/>
      </a:bodyPr>
      <a:lstStyle>
        <a:defPPr algn="l">
          <a:defRPr smtClean="0">
            <a:solidFill>
              <a:srgbClr val="08090E"/>
            </a:solidFill>
            <a:latin typeface="Helvetica Light" panose="020B0403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AG Brand Colours">
      <a:dk1>
        <a:srgbClr val="000000"/>
      </a:dk1>
      <a:lt1>
        <a:srgbClr val="FFFFFF"/>
      </a:lt1>
      <a:dk2>
        <a:srgbClr val="44546A"/>
      </a:dk2>
      <a:lt2>
        <a:srgbClr val="E7E6E6"/>
      </a:lt2>
      <a:accent1>
        <a:srgbClr val="000000"/>
      </a:accent1>
      <a:accent2>
        <a:srgbClr val="FFD700"/>
      </a:accent2>
      <a:accent3>
        <a:srgbClr val="797979"/>
      </a:accent3>
      <a:accent4>
        <a:srgbClr val="929292"/>
      </a:accent4>
      <a:accent5>
        <a:srgbClr val="FFA900"/>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1400" dirty="0">
            <a:solidFill>
              <a:schemeClr val="bg1"/>
            </a:solidFill>
            <a:latin typeface="Helvetica" pitchFamily="2" charset="0"/>
          </a:defRPr>
        </a:defPPr>
      </a:lstStyle>
    </a:spDef>
    <a:txDef>
      <a:spPr/>
      <a:bodyPr lIns="0" anchor="t">
        <a:noAutofit/>
      </a:bodyPr>
      <a:lstStyle>
        <a:defPPr algn="l">
          <a:defRPr smtClean="0">
            <a:solidFill>
              <a:srgbClr val="08090E"/>
            </a:solidFill>
            <a:latin typeface="Helvetica Light" panose="020B0403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FreestylePackInfo ReferencePageId="28d2efce-d010-45eb-bce7-f393e3f2416f" ReferenceProviderType="DocCenter" ReferenceContentId="1906b63a-5d97-466d-9676-03d996fcb08a" ReferenceContentVersionId="05f69180-fc3f-4171-98a9-02854dc0232c" ReferenceMajorVersion="1" ReferenceMinorVersion="0"/>
</file>

<file path=customXml/item2.xml><?xml version="1.0" encoding="utf-8"?>
<VariableListDefinition name="AD_HOC" displayName="AD_HOC" id="39c073d2-4885-4ea7-b0e6-2936cf545cab" isdomainofvalue="False" dataSourceId="a1ac337d-95e5-4879-af72-eb17e0213963"/>
</file>

<file path=customXml/item3.xml><?xml version="1.0" encoding="utf-8"?>
<VariableList UniqueId="39c073d2-4885-4ea7-b0e6-2936cf545cab" Name="AD_HOC" ContentType="XML" MajorVersion="0" MinorVersion="1" isLocalCopy="False" IsBaseObject="False" DataSourceId="a1ac337d-95e5-4879-af72-eb17e0213963" DataSourceMajorVersion="0" DataSourceMinorVersion="1"/>
</file>

<file path=customXml/item4.xml><?xml version="1.0" encoding="utf-8"?>
<VariableListDefinition name="Computed" displayName="Computed" id="fa5074cd-2ae5-467a-bbfd-f492e4c9da9b" isdomainofvalue="False" dataSourceId="aebcd7da-9b3c-42cd-95d7-500979027180"/>
</file>

<file path=customXml/item5.xml><?xml version="1.0" encoding="utf-8"?>
<VariableList UniqueId="fa5074cd-2ae5-467a-bbfd-f492e4c9da9b" Name="Computed" ContentType="XML" MajorVersion="0" MinorVersion="1" isLocalCopy="False" IsBaseObject="False" DataSourceId="aebcd7da-9b3c-42cd-95d7-500979027180" DataSourceMajorVersion="0" DataSourceMinorVersion="1"/>
</file>

<file path=customXml/item6.xml><?xml version="1.0" encoding="utf-8"?>
<VariableListDefinition name="System" displayName="System" id="994ba2e4-ce92-4bcd-a35b-0cb6d4e21ce3" isdomainofvalue="False" dataSourceId="1c275ec3-d4a4-476b-8b23-89617fc6866f"/>
</file>

<file path=customXml/item7.xml><?xml version="1.0" encoding="utf-8"?>
<VariableList UniqueId="994ba2e4-ce92-4bcd-a35b-0cb6d4e21ce3" Name="System" ContentType="XML" MajorVersion="0" MinorVersion="1" isLocalCopy="False" IsBaseObject="False" DataSourceId="1c275ec3-d4a4-476b-8b23-89617fc6866f" DataSourceMajorVersion="0" DataSourceMinorVersion="1"/>
</file>

<file path=customXml/item8.xml><?xml version="1.0" encoding="utf-8"?>
<AllExternalAdhocVariableMappings/>
</file>

<file path=customXml/itemProps1.xml><?xml version="1.0" encoding="utf-8"?>
<ds:datastoreItem xmlns:ds="http://schemas.openxmlformats.org/officeDocument/2006/customXml" ds:itemID="{DEF655F4-8FDF-4516-A1B6-84A52452C325}">
  <ds:schemaRefs/>
</ds:datastoreItem>
</file>

<file path=customXml/itemProps2.xml><?xml version="1.0" encoding="utf-8"?>
<ds:datastoreItem xmlns:ds="http://schemas.openxmlformats.org/officeDocument/2006/customXml" ds:itemID="{51321498-0845-4040-8024-26EABB661073}">
  <ds:schemaRefs/>
</ds:datastoreItem>
</file>

<file path=customXml/itemProps3.xml><?xml version="1.0" encoding="utf-8"?>
<ds:datastoreItem xmlns:ds="http://schemas.openxmlformats.org/officeDocument/2006/customXml" ds:itemID="{508746DD-09B7-467F-9DC3-5162E2AFFF10}">
  <ds:schemaRefs/>
</ds:datastoreItem>
</file>

<file path=customXml/itemProps4.xml><?xml version="1.0" encoding="utf-8"?>
<ds:datastoreItem xmlns:ds="http://schemas.openxmlformats.org/officeDocument/2006/customXml" ds:itemID="{C603B155-6654-451C-AC1E-FF092FF4137C}">
  <ds:schemaRefs/>
</ds:datastoreItem>
</file>

<file path=customXml/itemProps5.xml><?xml version="1.0" encoding="utf-8"?>
<ds:datastoreItem xmlns:ds="http://schemas.openxmlformats.org/officeDocument/2006/customXml" ds:itemID="{EB35A544-E714-4F8A-A307-BF4B53BD46EE}">
  <ds:schemaRefs/>
</ds:datastoreItem>
</file>

<file path=customXml/itemProps6.xml><?xml version="1.0" encoding="utf-8"?>
<ds:datastoreItem xmlns:ds="http://schemas.openxmlformats.org/officeDocument/2006/customXml" ds:itemID="{E95C9175-D157-42FF-9914-AA29DB462CE5}">
  <ds:schemaRefs/>
</ds:datastoreItem>
</file>

<file path=customXml/itemProps7.xml><?xml version="1.0" encoding="utf-8"?>
<ds:datastoreItem xmlns:ds="http://schemas.openxmlformats.org/officeDocument/2006/customXml" ds:itemID="{EA68CA40-BAD5-4E83-9D26-812B338BD39E}">
  <ds:schemaRefs/>
</ds:datastoreItem>
</file>

<file path=customXml/itemProps8.xml><?xml version="1.0" encoding="utf-8"?>
<ds:datastoreItem xmlns:ds="http://schemas.openxmlformats.org/officeDocument/2006/customXml" ds:itemID="{68B941D3-1DCE-4BD8-B190-601546408D95}">
  <ds:schemaRefs/>
</ds:datastoreItem>
</file>

<file path=docProps/app.xml><?xml version="1.0" encoding="utf-8"?>
<Properties xmlns="http://schemas.openxmlformats.org/officeDocument/2006/extended-properties" xmlns:vt="http://schemas.openxmlformats.org/officeDocument/2006/docPropsVTypes">
  <TotalTime>8153</TotalTime>
  <Words>1187</Words>
  <Application>Microsoft Office PowerPoint</Application>
  <PresentationFormat>Widescreen</PresentationFormat>
  <Paragraphs>139</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SimSun</vt:lpstr>
      <vt:lpstr>Arial</vt:lpstr>
      <vt:lpstr>Calibri</vt:lpstr>
      <vt:lpstr>DIN Condensed</vt:lpstr>
      <vt:lpstr>DIN Condensed Light</vt:lpstr>
      <vt:lpstr>F37 Bolton</vt:lpstr>
      <vt:lpstr>F37 Bolton Bold</vt:lpstr>
      <vt:lpstr>F37 Bolton Light</vt:lpstr>
      <vt:lpstr>F37 Bolton Light Italic</vt:lpstr>
      <vt:lpstr>1_Office Theme</vt:lpstr>
      <vt:lpstr>Office Theme</vt:lpstr>
      <vt:lpstr>PowerPoint Presentation</vt:lpstr>
      <vt:lpstr>FLIGHT STATUS UPDATES AROUND THE WORLD IN 2023</vt:lpstr>
      <vt:lpstr>PowerPoint Presentation</vt:lpstr>
      <vt:lpstr>PowerPoint Presentation</vt:lpstr>
      <vt:lpstr>PowerPoint Presentation</vt:lpstr>
      <vt:lpstr>STATUS ALERTS</vt:lpstr>
      <vt:lpstr>DON’T WANT TO SEE EVERY CHANGE?</vt:lpstr>
      <vt:lpstr>STATUS CHANGE INDICATORS &amp; FILTERS</vt:lpstr>
      <vt:lpstr>KEY BENEFITS</vt:lpstr>
      <vt:lpstr>USE CASES</vt:lpstr>
      <vt:lpstr>DATA POINTS AVAILABLE</vt:lpstr>
      <vt:lpstr>HOW DOES IT WORK?</vt:lpstr>
      <vt:lpstr>WHAT IS AN EVENT HUB?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Waller, Chelsea (OAG)</dc:creator>
  <cp:lastModifiedBy>Chelsea Waller</cp:lastModifiedBy>
  <cp:revision>10</cp:revision>
  <dcterms:created xsi:type="dcterms:W3CDTF">2023-01-24T16:51:25Z</dcterms:created>
  <dcterms:modified xsi:type="dcterms:W3CDTF">2024-05-21T16:13:33Z</dcterms:modified>
</cp:coreProperties>
</file>